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01" r:id="rId2"/>
  </p:sldIdLst>
  <p:sldSz cx="9601200" cy="12801600" type="A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9" userDrawn="1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E4FF"/>
    <a:srgbClr val="30389C"/>
    <a:srgbClr val="12153B"/>
    <a:srgbClr val="BB197D"/>
    <a:srgbClr val="1B1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>
      <p:cViewPr varScale="1">
        <p:scale>
          <a:sx n="33" d="100"/>
          <a:sy n="33" d="100"/>
        </p:scale>
        <p:origin x="2192" y="16"/>
      </p:cViewPr>
      <p:guideLst>
        <p:guide orient="horz" pos="2529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75" d="100"/>
          <a:sy n="75" d="100"/>
        </p:scale>
        <p:origin x="3066" y="33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D0CAF95-CAFA-4666-7F98-BD2875CE86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63C9E64-BEB9-2D03-920E-406350BA86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B7E51-10F1-4511-9A9A-CC856F52AAA0}" type="datetimeFigureOut">
              <a:rPr lang="fr-FR" smtClean="0"/>
              <a:t>25/11/2025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860F4D-9643-4302-A786-5B7C025CF2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53C1ABC-47AB-30B0-922F-2BA6E62B41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7066D-C04E-46C5-BF21-DB620D7DD5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62388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519E-2116-B140-B7F1-FFBA66389098}" type="datetimeFigureOut">
              <a:rPr lang="fr-FR" smtClean="0"/>
              <a:t>25/11/2025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D4D2E-024E-7646-9E01-15827DE8E8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88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67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1DFFA7BA-8B92-63C7-0617-55EAC8E11B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622186" y="5677747"/>
            <a:ext cx="3481113" cy="5691971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88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3483BC5-601B-9EF8-DA44-7609BAAE9D3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948517" y="5677747"/>
            <a:ext cx="3481113" cy="5691971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88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67C4BDF-6CB9-C058-FD2E-216AF7FA4E7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237637" y="0"/>
            <a:ext cx="3481113" cy="5677747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88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73C3076-1B04-8B01-02C5-C7E8395728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908757" y="0"/>
            <a:ext cx="3481113" cy="5677747"/>
          </a:xfrm>
          <a:custGeom>
            <a:avLst/>
            <a:gdLst>
              <a:gd name="connsiteX0" fmla="*/ 1632332 w 4420461"/>
              <a:gd name="connsiteY0" fmla="*/ 0 h 3041650"/>
              <a:gd name="connsiteX1" fmla="*/ 4420461 w 4420461"/>
              <a:gd name="connsiteY1" fmla="*/ 0 h 3041650"/>
              <a:gd name="connsiteX2" fmla="*/ 2788129 w 4420461"/>
              <a:gd name="connsiteY2" fmla="*/ 3041650 h 3041650"/>
              <a:gd name="connsiteX3" fmla="*/ 0 w 4420461"/>
              <a:gd name="connsiteY3" fmla="*/ 3041650 h 304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0461" h="3041650">
                <a:moveTo>
                  <a:pt x="1632332" y="0"/>
                </a:moveTo>
                <a:lnTo>
                  <a:pt x="4420461" y="0"/>
                </a:lnTo>
                <a:lnTo>
                  <a:pt x="2788129" y="3041650"/>
                </a:lnTo>
                <a:lnTo>
                  <a:pt x="0" y="304165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788" b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Picture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4337550" cy="290849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3050" y="1987338"/>
            <a:ext cx="2919873" cy="8474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FF7AA0C-1628-04B2-6EA6-95C12083CDBE}"/>
              </a:ext>
            </a:extLst>
          </p:cNvPr>
          <p:cNvSpPr/>
          <p:nvPr/>
        </p:nvSpPr>
        <p:spPr>
          <a:xfrm>
            <a:off x="8275034" y="3799101"/>
            <a:ext cx="1722215" cy="7591298"/>
          </a:xfrm>
          <a:prstGeom prst="triangle">
            <a:avLst>
              <a:gd name="adj" fmla="val 10000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18" dirty="0"/>
          </a:p>
        </p:txBody>
      </p:sp>
    </p:spTree>
    <p:extLst>
      <p:ext uri="{BB962C8B-B14F-4D97-AF65-F5344CB8AC3E}">
        <p14:creationId xmlns:p14="http://schemas.microsoft.com/office/powerpoint/2010/main" val="15731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s + 3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4F21C-6A76-4EC9-B1CB-AE2844EC60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5816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BA16A03-4146-5F53-C0DA-9137DF974F0F}"/>
              </a:ext>
            </a:extLst>
          </p:cNvPr>
          <p:cNvSpPr/>
          <p:nvPr/>
        </p:nvSpPr>
        <p:spPr>
          <a:xfrm>
            <a:off x="0" y="3211910"/>
            <a:ext cx="9601200" cy="305733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18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C84C6E-F9BE-ECD5-4869-B01FD6AB479A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FFDC3944-E18B-AC06-5C2A-7B5D8E56D8B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579345D9-6E7C-5088-149B-38B1214DC311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BB6834DB-5923-334A-8926-5B66A115A866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8FE4BCDB-0B84-365E-7300-1B9799D413C2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E5827AC4-BA72-B581-7233-5C5F26E893C4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A6334529-E7E5-7866-4A09-6DB117F20F4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2216F52D-19DA-813E-FC7B-8F6CC3280F2E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F47C9705-C842-34B2-C62E-A93BB66EC3F0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4FAAACF3-0BBD-5EE4-3111-D53D465EC3BD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2BC4FF41-985A-D5EB-2EE2-84228D9BC2B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5797F5-F3DC-EC6B-1705-3E375ED808E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03787C70-7A9E-CF22-96F4-BAB137721EAF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7F9F0163-3D81-A513-B47A-A11B93CCE7F6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6498ECF2-BE62-D029-7ECA-57ABE78D4C4B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9F9584FB-E328-225B-5B89-BA3F4914D9E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2E8EBD3-4263-1DFC-65B3-BBD0A43F5F0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2AAB9B44-5483-DF54-44F1-3628A96EB604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75772A7-633B-9D97-EE91-776C95F183C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049" y="2946675"/>
            <a:ext cx="2693250" cy="3587808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F9FC028-4708-885E-114A-D802D747153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53975" y="2946675"/>
            <a:ext cx="2693250" cy="3587808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6FD0906-F55C-1E3B-DB7A-38B3875B4C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44900" y="2946675"/>
            <a:ext cx="2693250" cy="3587808"/>
          </a:xfrm>
          <a:custGeom>
            <a:avLst/>
            <a:gdLst>
              <a:gd name="connsiteX0" fmla="*/ 2646219 w 3420000"/>
              <a:gd name="connsiteY0" fmla="*/ 1779950 h 1922040"/>
              <a:gd name="connsiteX1" fmla="*/ 2610682 w 3420000"/>
              <a:gd name="connsiteY1" fmla="*/ 1815950 h 1922040"/>
              <a:gd name="connsiteX2" fmla="*/ 3242541 w 3420000"/>
              <a:gd name="connsiteY2" fmla="*/ 1815950 h 1922040"/>
              <a:gd name="connsiteX3" fmla="*/ 3278078 w 3420000"/>
              <a:gd name="connsiteY3" fmla="*/ 1779950 h 1922040"/>
              <a:gd name="connsiteX4" fmla="*/ 177460 w 3420000"/>
              <a:gd name="connsiteY4" fmla="*/ 106090 h 1922040"/>
              <a:gd name="connsiteX5" fmla="*/ 141923 w 3420000"/>
              <a:gd name="connsiteY5" fmla="*/ 142090 h 1922040"/>
              <a:gd name="connsiteX6" fmla="*/ 773782 w 3420000"/>
              <a:gd name="connsiteY6" fmla="*/ 142090 h 1922040"/>
              <a:gd name="connsiteX7" fmla="*/ 809319 w 3420000"/>
              <a:gd name="connsiteY7" fmla="*/ 106090 h 1922040"/>
              <a:gd name="connsiteX8" fmla="*/ 142635 w 3420000"/>
              <a:gd name="connsiteY8" fmla="*/ 0 h 1922040"/>
              <a:gd name="connsiteX9" fmla="*/ 3420000 w 3420000"/>
              <a:gd name="connsiteY9" fmla="*/ 0 h 1922040"/>
              <a:gd name="connsiteX10" fmla="*/ 3420000 w 3420000"/>
              <a:gd name="connsiteY10" fmla="*/ 1779405 h 1922040"/>
              <a:gd name="connsiteX11" fmla="*/ 3277365 w 3420000"/>
              <a:gd name="connsiteY11" fmla="*/ 1922040 h 1922040"/>
              <a:gd name="connsiteX12" fmla="*/ 0 w 3420000"/>
              <a:gd name="connsiteY12" fmla="*/ 1922040 h 1922040"/>
              <a:gd name="connsiteX13" fmla="*/ 0 w 3420000"/>
              <a:gd name="connsiteY13" fmla="*/ 142635 h 192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20000" h="1922040">
                <a:moveTo>
                  <a:pt x="2646219" y="1779950"/>
                </a:moveTo>
                <a:lnTo>
                  <a:pt x="2610682" y="1815950"/>
                </a:lnTo>
                <a:lnTo>
                  <a:pt x="3242541" y="1815950"/>
                </a:lnTo>
                <a:lnTo>
                  <a:pt x="3278078" y="1779950"/>
                </a:lnTo>
                <a:close/>
                <a:moveTo>
                  <a:pt x="177460" y="106090"/>
                </a:moveTo>
                <a:lnTo>
                  <a:pt x="141923" y="142090"/>
                </a:lnTo>
                <a:lnTo>
                  <a:pt x="773782" y="142090"/>
                </a:lnTo>
                <a:lnTo>
                  <a:pt x="809319" y="106090"/>
                </a:lnTo>
                <a:close/>
                <a:moveTo>
                  <a:pt x="142635" y="0"/>
                </a:moveTo>
                <a:lnTo>
                  <a:pt x="3420000" y="0"/>
                </a:lnTo>
                <a:lnTo>
                  <a:pt x="3420000" y="1779405"/>
                </a:lnTo>
                <a:lnTo>
                  <a:pt x="3277365" y="1922040"/>
                </a:lnTo>
                <a:lnTo>
                  <a:pt x="0" y="1922040"/>
                </a:lnTo>
                <a:lnTo>
                  <a:pt x="0" y="14263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bIns="144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7E0E445E-AD6B-A00F-33DA-9D62E60D3C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3051" y="6874026"/>
            <a:ext cx="2693249" cy="3588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05A3C545-AF17-4B49-5ECC-854890DAAB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53976" y="6874026"/>
            <a:ext cx="2693249" cy="3588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EBC7298F-8BC9-1F06-C7EA-DB6BE45A94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4901" y="6874026"/>
            <a:ext cx="2693249" cy="3588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328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+ 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50CBF233-7292-62F9-0B19-20FF498A0D5F}"/>
              </a:ext>
            </a:extLst>
          </p:cNvPr>
          <p:cNvSpPr/>
          <p:nvPr/>
        </p:nvSpPr>
        <p:spPr>
          <a:xfrm>
            <a:off x="0" y="3211909"/>
            <a:ext cx="9601200" cy="436896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18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85077-0DD7-CF05-6283-2D63D04A06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5816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 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CE19D61-03D3-9595-61F3-74B85D3D3C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049" y="2946675"/>
            <a:ext cx="1587600" cy="48384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CE84C83D-1F4D-D8FC-E4CD-FFD1E628E3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3051" y="8455967"/>
            <a:ext cx="1587599" cy="209507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6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283500" indent="0">
              <a:buNone/>
              <a:defRPr/>
            </a:lvl3pPr>
            <a:lvl4pPr marL="453600" indent="0">
              <a:buNone/>
              <a:defRPr/>
            </a:lvl4pPr>
            <a:lvl5pPr marL="65205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86CB433-3CFC-CC69-42B0-4862FE01451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375099" y="2946675"/>
            <a:ext cx="1587600" cy="48384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D2F4695A-3ABD-3CF2-C0BD-31DAC712E0C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75101" y="8455967"/>
            <a:ext cx="1587599" cy="209507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6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283500" indent="0">
              <a:buNone/>
              <a:defRPr/>
            </a:lvl3pPr>
            <a:lvl4pPr marL="453600" indent="0">
              <a:buNone/>
              <a:defRPr/>
            </a:lvl4pPr>
            <a:lvl5pPr marL="65205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F8B67D75-F6EE-25AA-2056-456E3F070B2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87149" y="2946675"/>
            <a:ext cx="1587600" cy="4838400"/>
          </a:xfrm>
          <a:prstGeom prst="snip2DiagRect">
            <a:avLst>
              <a:gd name="adj1" fmla="val 5670"/>
              <a:gd name="adj2" fmla="val 0"/>
            </a:avLst>
          </a:prstGeom>
          <a:solidFill>
            <a:srgbClr val="ECECEF"/>
          </a:solidFill>
        </p:spPr>
        <p:txBody>
          <a:bodyPr wrap="square" tIns="144000" bIns="0" anchor="t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0D413D3-6EC2-E5C9-EFA3-64F8324BC48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87151" y="8455967"/>
            <a:ext cx="1587599" cy="2095070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6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283500" indent="0">
              <a:buNone/>
              <a:defRPr/>
            </a:lvl3pPr>
            <a:lvl4pPr marL="453600" indent="0">
              <a:buNone/>
              <a:defRPr/>
            </a:lvl4pPr>
            <a:lvl5pPr marL="65205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E0C72ED-D692-A687-C13B-34B509A3E1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9199" y="2946675"/>
            <a:ext cx="3402000" cy="7604359"/>
          </a:xfrm>
          <a:gradFill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5400000" scaled="1"/>
          </a:gradFill>
        </p:spPr>
        <p:txBody>
          <a:bodyPr vert="horz" lIns="540000" tIns="360000" rIns="540000" bIns="360000" rtlCol="0">
            <a:noAutofit/>
          </a:bodyPr>
          <a:lstStyle>
            <a:lvl1pPr marL="170100" indent="-170100">
              <a:buFontTx/>
              <a:buBlip>
                <a:blip r:embed="rId2"/>
              </a:buBlip>
              <a:defRPr lang="en-US" sz="1890" dirty="0">
                <a:solidFill>
                  <a:schemeClr val="bg1"/>
                </a:solidFill>
              </a:defRPr>
            </a:lvl1pPr>
            <a:lvl2pPr>
              <a:defRPr lang="en-US" dirty="0">
                <a:solidFill>
                  <a:schemeClr val="bg1"/>
                </a:solidFill>
              </a:defRPr>
            </a:lvl2pPr>
          </a:lstStyle>
          <a:p>
            <a:pPr marL="0" lvl="0" indent="0">
              <a:spcBef>
                <a:spcPts val="47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/>
              <a:t>Title</a:t>
            </a:r>
          </a:p>
          <a:p>
            <a:pPr lvl="1">
              <a:spcBef>
                <a:spcPts val="945"/>
              </a:spcBef>
              <a:buClrTx/>
            </a:pPr>
            <a:r>
              <a:rPr lang="en-US" dirty="0"/>
              <a:t>Second level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5AFE733-1D17-D433-B6A4-2D1DB8DE51AC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1FF5C286-A3F3-8552-53E0-33623573294C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454BEA95-E503-A134-5970-4028900C550F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D036B0A8-6297-AD7E-D57D-5A051148A313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D48E0E8B-65FF-C632-2635-7E5442B19077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FD3EF2BA-6E64-76F6-6E09-EC4ABC8587C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245F54C5-B052-73D3-6C7D-278D01D434F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0E3D9EAE-51D2-7060-9A73-4D9A8C4A3CB0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347D14FD-214D-601F-D5ED-7230C1D3465E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1FC57748-74FF-5242-7915-3A644789640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5E393AA9-8A2D-77A9-4038-95A90A22659D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07EF7D0-0551-B497-8CD6-118F8DA38BD5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A1A9272C-2DB3-E3DE-C21E-800B17B2F85E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D8156300-4934-B7AD-A755-96E9059EE4B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A7DB2D5B-C826-89B4-6FCD-5C800E7EF61D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3297FB1E-C558-4CD7-3501-325F77FE4611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EFBD691F-CCD9-A819-04A8-F2A7BBBBC1EE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55383BEA-7D38-3C54-9F1E-9173C2632C08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</p:spTree>
    <p:extLst>
      <p:ext uri="{BB962C8B-B14F-4D97-AF65-F5344CB8AC3E}">
        <p14:creationId xmlns:p14="http://schemas.microsoft.com/office/powerpoint/2010/main" val="409209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boxes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30D17CB2-2739-C617-AD45-E3912CAD984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6269247"/>
            <a:ext cx="9601200" cy="5121150"/>
          </a:xfrm>
          <a:prstGeom prst="rect">
            <a:avLst/>
          </a:prstGeom>
          <a:solidFill>
            <a:srgbClr val="ECECEF"/>
          </a:solidFill>
        </p:spPr>
        <p:txBody>
          <a:bodyPr wrap="square" tIns="0" bIns="216000" anchor="b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18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on the icon to add a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A79775-88BC-3818-5D95-5B11998783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5816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  <a:endParaRPr lang="en-GB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D3CD707-9A0B-2CF5-C079-BEF0CB78D227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35AD8C6E-20B1-A809-827C-0052C977D962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9C392785-BA90-8D03-76C6-C306A60C5655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6D69FAF0-B979-C60E-2402-6619E928DE5F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E2FA8DB5-C570-5601-055A-CE5923EE1B76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75D8C751-9F82-559A-00FF-2F677B9741F2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C43C5A60-AAB5-3FD5-E004-4F5337420E0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B32DCB3D-5B50-CAF5-F3BD-4B79CD083A8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B68BD000-25A7-ECEE-8432-8B667FD4E65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B4067A74-31AE-047C-7E9A-002711B48B67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C92D3405-D6E0-C347-E57B-CF87855E50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D1006B9A-43C7-403C-8D13-B58EA500308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8" name="Parallelogram 57">
              <a:extLst>
                <a:ext uri="{FF2B5EF4-FFF2-40B4-BE49-F238E27FC236}">
                  <a16:creationId xmlns:a16="http://schemas.microsoft.com/office/drawing/2014/main" id="{9D424315-1566-8B9D-E981-7272C10DCFE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59" name="Parallelogram 58">
              <a:extLst>
                <a:ext uri="{FF2B5EF4-FFF2-40B4-BE49-F238E27FC236}">
                  <a16:creationId xmlns:a16="http://schemas.microsoft.com/office/drawing/2014/main" id="{2D6ACB48-A7FB-9774-2D1D-E4BD43B14C82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60" name="Parallelogram 59">
              <a:extLst>
                <a:ext uri="{FF2B5EF4-FFF2-40B4-BE49-F238E27FC236}">
                  <a16:creationId xmlns:a16="http://schemas.microsoft.com/office/drawing/2014/main" id="{C2E6044E-3469-2289-9F67-E6C457ABD08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61" name="Parallelogram 60">
              <a:extLst>
                <a:ext uri="{FF2B5EF4-FFF2-40B4-BE49-F238E27FC236}">
                  <a16:creationId xmlns:a16="http://schemas.microsoft.com/office/drawing/2014/main" id="{7B5BFBD3-79E0-00DE-73AE-3AD51B0B61B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62" name="Parallelogram 61">
              <a:extLst>
                <a:ext uri="{FF2B5EF4-FFF2-40B4-BE49-F238E27FC236}">
                  <a16:creationId xmlns:a16="http://schemas.microsoft.com/office/drawing/2014/main" id="{C85960EC-3773-930D-6703-BEBD7BA2A8DA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63" name="Parallelogram 62">
              <a:extLst>
                <a:ext uri="{FF2B5EF4-FFF2-40B4-BE49-F238E27FC236}">
                  <a16:creationId xmlns:a16="http://schemas.microsoft.com/office/drawing/2014/main" id="{385AA103-76C9-ACFF-10CB-CE85CA60797A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81E6365-421C-018C-B5CE-B1E8F1749C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3048" y="2946675"/>
            <a:ext cx="4195800" cy="3587808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26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48A82B05-DCC3-7CBE-78A4-DB40ED3B1849}"/>
              </a:ext>
            </a:extLst>
          </p:cNvPr>
          <p:cNvSpPr/>
          <p:nvPr/>
        </p:nvSpPr>
        <p:spPr>
          <a:xfrm>
            <a:off x="816156" y="3596835"/>
            <a:ext cx="525574" cy="672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18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5919B8-E7D8-2E80-5011-3951A602996A}"/>
              </a:ext>
            </a:extLst>
          </p:cNvPr>
          <p:cNvGrpSpPr/>
          <p:nvPr/>
        </p:nvGrpSpPr>
        <p:grpSpPr>
          <a:xfrm>
            <a:off x="3837862" y="6130543"/>
            <a:ext cx="724974" cy="13870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72527DA1-5756-4FE1-47A7-E71A3FEF4B71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D652E994-8427-AE9A-9503-CBD4C4AED01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3588D7F-6CF6-0A97-142A-DD911F2FFDD7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D03E128F-D04E-988A-7041-EB5A3E74D341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096FCC49-B81B-62F6-17BD-4328F175F74F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7D68D970-84F5-33A9-A90D-4A5E18845120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8D99D4EA-232F-06E1-D854-2F7E32697CBA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3BE056EE-A89E-28F0-3980-601093F08B51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F7470B4B-0B40-6723-DA85-6EBCBAEB048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DAE8BBCB-2669-4206-9E90-95D56AAD75E9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ADA5B50-D55B-1327-704B-CC0FF740D0C2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3C16DD71-620C-8863-F329-35D3481DC0C9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8327EE15-AE9F-0FAD-CC8E-8D10970315A0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BAB9A9B0-ED0C-984C-D360-1BE663244808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DE0CCEB7-EC83-AF6E-67C6-1CFF311B3245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E6FED54B-0F3B-95EF-8871-34E7A387384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1BD78EC9-C24D-36EF-14BF-D55DDE9307F9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67" name="Text Placeholder 65">
            <a:extLst>
              <a:ext uri="{FF2B5EF4-FFF2-40B4-BE49-F238E27FC236}">
                <a16:creationId xmlns:a16="http://schemas.microsoft.com/office/drawing/2014/main" id="{04990BCB-13B0-6825-976C-EF18813DF70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2350" y="2946675"/>
            <a:ext cx="4195800" cy="3587808"/>
          </a:xfrm>
          <a:prstGeom prst="snip2DiagRect">
            <a:avLst>
              <a:gd name="adj1" fmla="val 6796"/>
              <a:gd name="adj2" fmla="val 0"/>
            </a:avLst>
          </a:prstGeom>
          <a:solidFill>
            <a:schemeClr val="bg1"/>
          </a:solidFill>
          <a:ln w="12700">
            <a:gradFill>
              <a:gsLst>
                <a:gs pos="0">
                  <a:schemeClr val="accent2">
                    <a:lumMod val="100000"/>
                    <a:alpha val="10000"/>
                  </a:schemeClr>
                </a:gs>
                <a:gs pos="100000">
                  <a:schemeClr val="accent2">
                    <a:alpha val="50000"/>
                  </a:schemeClr>
                </a:gs>
              </a:gsLst>
              <a:lin ang="5400000" scaled="1"/>
            </a:gradFill>
          </a:ln>
        </p:spPr>
        <p:txBody>
          <a:bodyPr lIns="360000" rIns="360000" anchor="ctr"/>
          <a:lstStyle>
            <a:lvl1pPr marL="0" indent="0">
              <a:buFont typeface="Arial" panose="020B0604020202020204" pitchFamily="34" charset="0"/>
              <a:buNone/>
              <a:defRPr sz="126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Parallelogram 67">
            <a:extLst>
              <a:ext uri="{FF2B5EF4-FFF2-40B4-BE49-F238E27FC236}">
                <a16:creationId xmlns:a16="http://schemas.microsoft.com/office/drawing/2014/main" id="{BE59802F-051F-1D3D-233F-5F1B9556E21E}"/>
              </a:ext>
            </a:extLst>
          </p:cNvPr>
          <p:cNvSpPr/>
          <p:nvPr/>
        </p:nvSpPr>
        <p:spPr>
          <a:xfrm>
            <a:off x="5295457" y="3596835"/>
            <a:ext cx="525574" cy="67200"/>
          </a:xfrm>
          <a:prstGeom prst="parallelogram">
            <a:avLst>
              <a:gd name="adj" fmla="val 98714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18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3C1190-8A05-B6B1-9949-675A79A9CE59}"/>
              </a:ext>
            </a:extLst>
          </p:cNvPr>
          <p:cNvGrpSpPr/>
          <p:nvPr/>
        </p:nvGrpSpPr>
        <p:grpSpPr>
          <a:xfrm>
            <a:off x="8317164" y="6130543"/>
            <a:ext cx="724974" cy="138703"/>
            <a:chOff x="696000" y="1460737"/>
            <a:chExt cx="920602" cy="112014"/>
          </a:xfrm>
        </p:grpSpPr>
        <p:sp>
          <p:nvSpPr>
            <p:cNvPr id="70" name="Parallelogram 69">
              <a:extLst>
                <a:ext uri="{FF2B5EF4-FFF2-40B4-BE49-F238E27FC236}">
                  <a16:creationId xmlns:a16="http://schemas.microsoft.com/office/drawing/2014/main" id="{CB5FD786-6DDE-63D5-2AAE-91AFFF211B5A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1" name="Parallelogram 70">
              <a:extLst>
                <a:ext uri="{FF2B5EF4-FFF2-40B4-BE49-F238E27FC236}">
                  <a16:creationId xmlns:a16="http://schemas.microsoft.com/office/drawing/2014/main" id="{95026B7C-2B7A-1EA5-868D-75D288BE6F57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2" name="Parallelogram 71">
              <a:extLst>
                <a:ext uri="{FF2B5EF4-FFF2-40B4-BE49-F238E27FC236}">
                  <a16:creationId xmlns:a16="http://schemas.microsoft.com/office/drawing/2014/main" id="{697C3B1E-A60F-CD72-CCB3-6AB47AB86629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3" name="Parallelogram 72">
              <a:extLst>
                <a:ext uri="{FF2B5EF4-FFF2-40B4-BE49-F238E27FC236}">
                  <a16:creationId xmlns:a16="http://schemas.microsoft.com/office/drawing/2014/main" id="{10C16C27-6AF2-52C7-318A-634369D69103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4" name="Parallelogram 73">
              <a:extLst>
                <a:ext uri="{FF2B5EF4-FFF2-40B4-BE49-F238E27FC236}">
                  <a16:creationId xmlns:a16="http://schemas.microsoft.com/office/drawing/2014/main" id="{7AC61264-90A3-8854-8F48-7B4175004DC8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5" name="Parallelogram 74">
              <a:extLst>
                <a:ext uri="{FF2B5EF4-FFF2-40B4-BE49-F238E27FC236}">
                  <a16:creationId xmlns:a16="http://schemas.microsoft.com/office/drawing/2014/main" id="{EF81B55F-7E5E-0F0A-F071-B0221A42BCA2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6" name="Parallelogram 75">
              <a:extLst>
                <a:ext uri="{FF2B5EF4-FFF2-40B4-BE49-F238E27FC236}">
                  <a16:creationId xmlns:a16="http://schemas.microsoft.com/office/drawing/2014/main" id="{EC62F885-2803-8BB4-CF11-FE3EA9B0BACF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7" name="Parallelogram 76">
              <a:extLst>
                <a:ext uri="{FF2B5EF4-FFF2-40B4-BE49-F238E27FC236}">
                  <a16:creationId xmlns:a16="http://schemas.microsoft.com/office/drawing/2014/main" id="{A0428056-33BF-60EE-49CD-E3437C792116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8" name="Parallelogram 77">
              <a:extLst>
                <a:ext uri="{FF2B5EF4-FFF2-40B4-BE49-F238E27FC236}">
                  <a16:creationId xmlns:a16="http://schemas.microsoft.com/office/drawing/2014/main" id="{E04E4A3C-CF84-BA33-F794-7E85044D1EBA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79" name="Parallelogram 78">
              <a:extLst>
                <a:ext uri="{FF2B5EF4-FFF2-40B4-BE49-F238E27FC236}">
                  <a16:creationId xmlns:a16="http://schemas.microsoft.com/office/drawing/2014/main" id="{9D518E5D-6A4F-7C83-D2B0-B24149922C01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0" name="Parallelogram 79">
              <a:extLst>
                <a:ext uri="{FF2B5EF4-FFF2-40B4-BE49-F238E27FC236}">
                  <a16:creationId xmlns:a16="http://schemas.microsoft.com/office/drawing/2014/main" id="{44CBFB45-888B-9CE6-3666-1AA0EA024FAE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1" name="Parallelogram 80">
              <a:extLst>
                <a:ext uri="{FF2B5EF4-FFF2-40B4-BE49-F238E27FC236}">
                  <a16:creationId xmlns:a16="http://schemas.microsoft.com/office/drawing/2014/main" id="{8639E0E5-7A56-0E5E-63F6-9C4A1BDAE14A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2" name="Parallelogram 81">
              <a:extLst>
                <a:ext uri="{FF2B5EF4-FFF2-40B4-BE49-F238E27FC236}">
                  <a16:creationId xmlns:a16="http://schemas.microsoft.com/office/drawing/2014/main" id="{0B8D335A-95D8-96F9-9BEA-BC3103C6254B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3" name="Parallelogram 82">
              <a:extLst>
                <a:ext uri="{FF2B5EF4-FFF2-40B4-BE49-F238E27FC236}">
                  <a16:creationId xmlns:a16="http://schemas.microsoft.com/office/drawing/2014/main" id="{1AE99D33-083B-EE23-B589-3FF9D2C09505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4" name="Parallelogram 83">
              <a:extLst>
                <a:ext uri="{FF2B5EF4-FFF2-40B4-BE49-F238E27FC236}">
                  <a16:creationId xmlns:a16="http://schemas.microsoft.com/office/drawing/2014/main" id="{F6183C56-9551-683A-09EB-18262FD52406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5" name="Parallelogram 84">
              <a:extLst>
                <a:ext uri="{FF2B5EF4-FFF2-40B4-BE49-F238E27FC236}">
                  <a16:creationId xmlns:a16="http://schemas.microsoft.com/office/drawing/2014/main" id="{48CE29AF-5DE7-0CD4-85E4-ECD3406109B1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86" name="Parallelogram 85">
              <a:extLst>
                <a:ext uri="{FF2B5EF4-FFF2-40B4-BE49-F238E27FC236}">
                  <a16:creationId xmlns:a16="http://schemas.microsoft.com/office/drawing/2014/main" id="{8C95D847-0DA5-AD49-C523-1C189FD62BD3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</p:spTree>
    <p:extLst>
      <p:ext uri="{BB962C8B-B14F-4D97-AF65-F5344CB8AC3E}">
        <p14:creationId xmlns:p14="http://schemas.microsoft.com/office/powerpoint/2010/main" val="46908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2F200DF0-4F7F-C342-7F47-A55CFECDB887}"/>
              </a:ext>
            </a:extLst>
          </p:cNvPr>
          <p:cNvSpPr/>
          <p:nvPr/>
        </p:nvSpPr>
        <p:spPr>
          <a:xfrm>
            <a:off x="0" y="0"/>
            <a:ext cx="4800600" cy="11390396"/>
          </a:xfrm>
          <a:prstGeom prst="rect">
            <a:avLst/>
          </a:prstGeom>
          <a:gradFill flip="none" rotWithShape="1">
            <a:gsLst>
              <a:gs pos="85000">
                <a:schemeClr val="tx2"/>
              </a:gs>
              <a:gs pos="0">
                <a:schemeClr val="bg2"/>
              </a:gs>
              <a:gs pos="100000">
                <a:schemeClr val="tx2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sz="1418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D77F530-EA1D-7650-4E2C-FABF39338F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3050" y="2138548"/>
            <a:ext cx="3912300" cy="8474713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7B13D357-30AB-D48C-0F86-A084C4FD01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63649" y="2138546"/>
            <a:ext cx="3912301" cy="8474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E2793-489B-8C33-B75F-CF4C9090E1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559" y="672000"/>
            <a:ext cx="3912300" cy="290849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9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Click to add a title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C342B54C-873A-B0F6-AFBF-6A18BD2AAD5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63159" y="672000"/>
            <a:ext cx="3912300" cy="290849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9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/>
              <a:t>Click to add a title</a:t>
            </a:r>
          </a:p>
        </p:txBody>
      </p:sp>
    </p:spTree>
    <p:extLst>
      <p:ext uri="{BB962C8B-B14F-4D97-AF65-F5344CB8AC3E}">
        <p14:creationId xmlns:p14="http://schemas.microsoft.com/office/powerpoint/2010/main" val="17903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Networks 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DBE90FC-FBC1-006F-1E0C-7311172565A6}"/>
              </a:ext>
            </a:extLst>
          </p:cNvPr>
          <p:cNvGrpSpPr/>
          <p:nvPr/>
        </p:nvGrpSpPr>
        <p:grpSpPr>
          <a:xfrm>
            <a:off x="4438113" y="-19054"/>
            <a:ext cx="724974" cy="138703"/>
            <a:chOff x="5635699" y="5931141"/>
            <a:chExt cx="920602" cy="74305"/>
          </a:xfrm>
          <a:solidFill>
            <a:schemeClr val="tx2"/>
          </a:solidFill>
        </p:grpSpPr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5C06112D-C2DC-599B-E79E-275B1E436517}"/>
                </a:ext>
              </a:extLst>
            </p:cNvPr>
            <p:cNvSpPr/>
            <p:nvPr/>
          </p:nvSpPr>
          <p:spPr>
            <a:xfrm rot="10800000">
              <a:off x="615707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CD6AAEC3-27D1-FA8F-18E6-970C69FE39E0}"/>
                </a:ext>
              </a:extLst>
            </p:cNvPr>
            <p:cNvSpPr/>
            <p:nvPr/>
          </p:nvSpPr>
          <p:spPr>
            <a:xfrm rot="10800000">
              <a:off x="610493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CF169514-1412-FC60-4F91-B979BFFF1AE2}"/>
                </a:ext>
              </a:extLst>
            </p:cNvPr>
            <p:cNvSpPr/>
            <p:nvPr/>
          </p:nvSpPr>
          <p:spPr>
            <a:xfrm rot="10800000">
              <a:off x="605280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5D263860-367F-AE68-520D-0C4142E47FC0}"/>
                </a:ext>
              </a:extLst>
            </p:cNvPr>
            <p:cNvSpPr/>
            <p:nvPr/>
          </p:nvSpPr>
          <p:spPr>
            <a:xfrm rot="10800000">
              <a:off x="600066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D7CD06CD-4C09-4D31-0EE5-A4EBF0C1ABA5}"/>
                </a:ext>
              </a:extLst>
            </p:cNvPr>
            <p:cNvSpPr/>
            <p:nvPr/>
          </p:nvSpPr>
          <p:spPr>
            <a:xfrm rot="10800000">
              <a:off x="5948525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69B91FD8-78AC-C7EE-AEC9-CC178AF727A2}"/>
                </a:ext>
              </a:extLst>
            </p:cNvPr>
            <p:cNvSpPr/>
            <p:nvPr/>
          </p:nvSpPr>
          <p:spPr>
            <a:xfrm rot="10800000">
              <a:off x="589638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C50C8285-BE24-2317-6DD7-3A1EB6996B13}"/>
                </a:ext>
              </a:extLst>
            </p:cNvPr>
            <p:cNvSpPr/>
            <p:nvPr/>
          </p:nvSpPr>
          <p:spPr>
            <a:xfrm rot="10800000">
              <a:off x="5844250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47D26DBC-64FB-E33B-D28A-3CE5FC0F9B55}"/>
                </a:ext>
              </a:extLst>
            </p:cNvPr>
            <p:cNvSpPr/>
            <p:nvPr/>
          </p:nvSpPr>
          <p:spPr>
            <a:xfrm rot="10800000">
              <a:off x="5792112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9A7F0486-0BF5-B895-E6AC-59BDCEC97213}"/>
                </a:ext>
              </a:extLst>
            </p:cNvPr>
            <p:cNvSpPr/>
            <p:nvPr/>
          </p:nvSpPr>
          <p:spPr>
            <a:xfrm rot="10800000">
              <a:off x="5739974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F05990F3-7556-08AE-E5A9-48FCEEBC02A5}"/>
                </a:ext>
              </a:extLst>
            </p:cNvPr>
            <p:cNvSpPr/>
            <p:nvPr/>
          </p:nvSpPr>
          <p:spPr>
            <a:xfrm rot="10800000">
              <a:off x="5687837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ECAA1A5-8715-24A7-4D4A-ECA531AAB64A}"/>
                </a:ext>
              </a:extLst>
            </p:cNvPr>
            <p:cNvSpPr/>
            <p:nvPr/>
          </p:nvSpPr>
          <p:spPr>
            <a:xfrm rot="10800000">
              <a:off x="5635699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BB96BC8-4E66-0FA2-CC2B-BE7026003590}"/>
                </a:ext>
              </a:extLst>
            </p:cNvPr>
            <p:cNvSpPr/>
            <p:nvPr/>
          </p:nvSpPr>
          <p:spPr>
            <a:xfrm>
              <a:off x="620921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A29BE453-38EE-4BEE-834C-91F3C44128DD}"/>
                </a:ext>
              </a:extLst>
            </p:cNvPr>
            <p:cNvSpPr/>
            <p:nvPr/>
          </p:nvSpPr>
          <p:spPr>
            <a:xfrm>
              <a:off x="626135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5E7CB30D-AD66-083E-6B7A-D48EA39EC604}"/>
                </a:ext>
              </a:extLst>
            </p:cNvPr>
            <p:cNvSpPr/>
            <p:nvPr/>
          </p:nvSpPr>
          <p:spPr>
            <a:xfrm>
              <a:off x="6313488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F27CF3FD-4677-2F50-3EBE-BCC11238E685}"/>
                </a:ext>
              </a:extLst>
            </p:cNvPr>
            <p:cNvSpPr/>
            <p:nvPr/>
          </p:nvSpPr>
          <p:spPr>
            <a:xfrm>
              <a:off x="6365626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AE4CF8D6-DE6F-AFEE-C379-CD2444E608EA}"/>
                </a:ext>
              </a:extLst>
            </p:cNvPr>
            <p:cNvSpPr/>
            <p:nvPr/>
          </p:nvSpPr>
          <p:spPr>
            <a:xfrm>
              <a:off x="6469901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42F01BBD-144F-CECF-1EB0-6302F9EAC956}"/>
                </a:ext>
              </a:extLst>
            </p:cNvPr>
            <p:cNvSpPr/>
            <p:nvPr/>
          </p:nvSpPr>
          <p:spPr>
            <a:xfrm>
              <a:off x="6417763" y="5931141"/>
              <a:ext cx="86400" cy="7430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</p:spTree>
    <p:extLst>
      <p:ext uri="{BB962C8B-B14F-4D97-AF65-F5344CB8AC3E}">
        <p14:creationId xmlns:p14="http://schemas.microsoft.com/office/powerpoint/2010/main" val="394040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27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2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55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91B1F2-EDBD-F0E5-18E0-4293E776FB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110389" y="0"/>
            <a:ext cx="6490811" cy="11390400"/>
          </a:xfrm>
          <a:custGeom>
            <a:avLst/>
            <a:gdLst>
              <a:gd name="connsiteX0" fmla="*/ 3254380 w 8242300"/>
              <a:gd name="connsiteY0" fmla="*/ 0 h 6102000"/>
              <a:gd name="connsiteX1" fmla="*/ 8242300 w 8242300"/>
              <a:gd name="connsiteY1" fmla="*/ 0 h 6102000"/>
              <a:gd name="connsiteX2" fmla="*/ 8242300 w 8242300"/>
              <a:gd name="connsiteY2" fmla="*/ 6076018 h 6102000"/>
              <a:gd name="connsiteX3" fmla="*/ 8228443 w 8242300"/>
              <a:gd name="connsiteY3" fmla="*/ 6102000 h 6102000"/>
              <a:gd name="connsiteX4" fmla="*/ 0 w 8242300"/>
              <a:gd name="connsiteY4" fmla="*/ 6102000 h 610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300" h="6102000">
                <a:moveTo>
                  <a:pt x="3254380" y="0"/>
                </a:moveTo>
                <a:lnTo>
                  <a:pt x="8242300" y="0"/>
                </a:lnTo>
                <a:lnTo>
                  <a:pt x="8242300" y="6076018"/>
                </a:lnTo>
                <a:lnTo>
                  <a:pt x="8228443" y="6102000"/>
                </a:lnTo>
                <a:lnTo>
                  <a:pt x="0" y="6102000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on the icon to add a picture</a:t>
            </a:r>
          </a:p>
        </p:txBody>
      </p:sp>
      <p:sp>
        <p:nvSpPr>
          <p:cNvPr id="5" name="Title 146">
            <a:extLst>
              <a:ext uri="{FF2B5EF4-FFF2-40B4-BE49-F238E27FC236}">
                <a16:creationId xmlns:a16="http://schemas.microsoft.com/office/drawing/2014/main" id="{8EB015E7-2B87-0782-45FD-A322B48CA2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0500" y="4968081"/>
            <a:ext cx="3034986" cy="1454244"/>
          </a:xfrm>
        </p:spPr>
        <p:txBody>
          <a:bodyPr wrap="square" lIns="0" tIns="0" rIns="0" bIns="0" anchor="ctr">
            <a:spAutoFit/>
          </a:bodyPr>
          <a:lstStyle>
            <a:lvl1pPr>
              <a:lnSpc>
                <a:spcPct val="100000"/>
              </a:lnSpc>
              <a:defRPr sz="3150" b="1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Chapter title</a:t>
            </a:r>
            <a:br>
              <a:rPr lang="en-GB" noProof="0" dirty="0"/>
            </a:br>
            <a:r>
              <a:rPr lang="en-GB" noProof="0" dirty="0"/>
              <a:t>One, two or three lines</a:t>
            </a:r>
          </a:p>
        </p:txBody>
      </p:sp>
    </p:spTree>
    <p:extLst>
      <p:ext uri="{BB962C8B-B14F-4D97-AF65-F5344CB8AC3E}">
        <p14:creationId xmlns:p14="http://schemas.microsoft.com/office/powerpoint/2010/main" val="417649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8600" y="2138023"/>
            <a:ext cx="6804000" cy="242374"/>
          </a:xfrm>
        </p:spPr>
        <p:txBody>
          <a:bodyPr wrap="square" lIns="0" tIns="0" rIns="0" bIns="0" anchor="t">
            <a:spAutoFit/>
          </a:bodyPr>
          <a:lstStyle>
            <a:lvl1pPr algn="ctr">
              <a:lnSpc>
                <a:spcPct val="100000"/>
              </a:lnSpc>
              <a:defRPr sz="1575" b="1" cap="all" spc="236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EF26AE-0E8B-41DE-038A-4F9ED9254CB9}"/>
              </a:ext>
            </a:extLst>
          </p:cNvPr>
          <p:cNvGrpSpPr/>
          <p:nvPr/>
        </p:nvGrpSpPr>
        <p:grpSpPr>
          <a:xfrm>
            <a:off x="3758376" y="3124981"/>
            <a:ext cx="2084449" cy="209093"/>
            <a:chOff x="10939447" y="523240"/>
            <a:chExt cx="1245096" cy="93345"/>
          </a:xfrm>
          <a:solidFill>
            <a:schemeClr val="tx2">
              <a:alpha val="20000"/>
            </a:schemeClr>
          </a:solidFill>
        </p:grpSpPr>
        <p:sp>
          <p:nvSpPr>
            <p:cNvPr id="30" name="Parallelogram 29">
              <a:extLst>
                <a:ext uri="{FF2B5EF4-FFF2-40B4-BE49-F238E27FC236}">
                  <a16:creationId xmlns:a16="http://schemas.microsoft.com/office/drawing/2014/main" id="{5610C1ED-5852-0EE6-FF0A-96F4CB2CE64A}"/>
                </a:ext>
              </a:extLst>
            </p:cNvPr>
            <p:cNvSpPr/>
            <p:nvPr/>
          </p:nvSpPr>
          <p:spPr>
            <a:xfrm>
              <a:off x="1167806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343AB0C8-5813-3A04-543A-A355379EE61C}"/>
                </a:ext>
              </a:extLst>
            </p:cNvPr>
            <p:cNvSpPr/>
            <p:nvPr/>
          </p:nvSpPr>
          <p:spPr>
            <a:xfrm>
              <a:off x="1172151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E08D21E0-3ECF-9B08-C7A1-D04373449761}"/>
                </a:ext>
              </a:extLst>
            </p:cNvPr>
            <p:cNvSpPr/>
            <p:nvPr/>
          </p:nvSpPr>
          <p:spPr>
            <a:xfrm>
              <a:off x="1176495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9B6977C8-7F75-2A95-BA16-F0DBEB1C637D}"/>
                </a:ext>
              </a:extLst>
            </p:cNvPr>
            <p:cNvSpPr/>
            <p:nvPr/>
          </p:nvSpPr>
          <p:spPr>
            <a:xfrm>
              <a:off x="1180840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4" name="Parallelogram 33">
              <a:extLst>
                <a:ext uri="{FF2B5EF4-FFF2-40B4-BE49-F238E27FC236}">
                  <a16:creationId xmlns:a16="http://schemas.microsoft.com/office/drawing/2014/main" id="{9E1621F6-18AB-1F9C-E8A6-615290F012C1}"/>
                </a:ext>
              </a:extLst>
            </p:cNvPr>
            <p:cNvSpPr/>
            <p:nvPr/>
          </p:nvSpPr>
          <p:spPr>
            <a:xfrm>
              <a:off x="1185185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D7F90642-BEFD-C7CC-0AB6-542F734EC6BB}"/>
                </a:ext>
              </a:extLst>
            </p:cNvPr>
            <p:cNvSpPr/>
            <p:nvPr/>
          </p:nvSpPr>
          <p:spPr>
            <a:xfrm>
              <a:off x="1189530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6" name="Parallelogram 35">
              <a:extLst>
                <a:ext uri="{FF2B5EF4-FFF2-40B4-BE49-F238E27FC236}">
                  <a16:creationId xmlns:a16="http://schemas.microsoft.com/office/drawing/2014/main" id="{C0FAD3C7-8B5D-D594-47C6-8C4075EEDA84}"/>
                </a:ext>
              </a:extLst>
            </p:cNvPr>
            <p:cNvSpPr/>
            <p:nvPr/>
          </p:nvSpPr>
          <p:spPr>
            <a:xfrm>
              <a:off x="1193875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7" name="Parallelogram 36">
              <a:extLst>
                <a:ext uri="{FF2B5EF4-FFF2-40B4-BE49-F238E27FC236}">
                  <a16:creationId xmlns:a16="http://schemas.microsoft.com/office/drawing/2014/main" id="{EBCFCA6E-4C9C-8F1B-7470-1E3A399E1C0B}"/>
                </a:ext>
              </a:extLst>
            </p:cNvPr>
            <p:cNvSpPr/>
            <p:nvPr/>
          </p:nvSpPr>
          <p:spPr>
            <a:xfrm>
              <a:off x="1198219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8" name="Parallelogram 37">
              <a:extLst>
                <a:ext uri="{FF2B5EF4-FFF2-40B4-BE49-F238E27FC236}">
                  <a16:creationId xmlns:a16="http://schemas.microsoft.com/office/drawing/2014/main" id="{E455C98B-94C3-7DBA-72EF-5946B8FC5659}"/>
                </a:ext>
              </a:extLst>
            </p:cNvPr>
            <p:cNvSpPr/>
            <p:nvPr/>
          </p:nvSpPr>
          <p:spPr>
            <a:xfrm>
              <a:off x="120256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39" name="Parallelogram 38">
              <a:extLst>
                <a:ext uri="{FF2B5EF4-FFF2-40B4-BE49-F238E27FC236}">
                  <a16:creationId xmlns:a16="http://schemas.microsoft.com/office/drawing/2014/main" id="{F6AECC36-A0CF-C556-EE65-AD7EC9BC4088}"/>
                </a:ext>
              </a:extLst>
            </p:cNvPr>
            <p:cNvSpPr/>
            <p:nvPr/>
          </p:nvSpPr>
          <p:spPr>
            <a:xfrm>
              <a:off x="120690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0" name="Parallelogram 39">
              <a:extLst>
                <a:ext uri="{FF2B5EF4-FFF2-40B4-BE49-F238E27FC236}">
                  <a16:creationId xmlns:a16="http://schemas.microsoft.com/office/drawing/2014/main" id="{193D1796-0A04-4EBA-1454-F2C704880D8A}"/>
                </a:ext>
              </a:extLst>
            </p:cNvPr>
            <p:cNvSpPr/>
            <p:nvPr/>
          </p:nvSpPr>
          <p:spPr>
            <a:xfrm>
              <a:off x="121125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1" name="Parallelogram 40">
              <a:extLst>
                <a:ext uri="{FF2B5EF4-FFF2-40B4-BE49-F238E27FC236}">
                  <a16:creationId xmlns:a16="http://schemas.microsoft.com/office/drawing/2014/main" id="{444A5F82-1CC1-2723-36BD-5E6A8DD02DB5}"/>
                </a:ext>
              </a:extLst>
            </p:cNvPr>
            <p:cNvSpPr/>
            <p:nvPr/>
          </p:nvSpPr>
          <p:spPr>
            <a:xfrm rot="10800000">
              <a:off x="1137392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2" name="Parallelogram 41">
              <a:extLst>
                <a:ext uri="{FF2B5EF4-FFF2-40B4-BE49-F238E27FC236}">
                  <a16:creationId xmlns:a16="http://schemas.microsoft.com/office/drawing/2014/main" id="{35EC8A17-161A-52F3-F4A9-DBBB86DC6C17}"/>
                </a:ext>
              </a:extLst>
            </p:cNvPr>
            <p:cNvSpPr/>
            <p:nvPr/>
          </p:nvSpPr>
          <p:spPr>
            <a:xfrm rot="10800000">
              <a:off x="1133047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3" name="Parallelogram 42">
              <a:extLst>
                <a:ext uri="{FF2B5EF4-FFF2-40B4-BE49-F238E27FC236}">
                  <a16:creationId xmlns:a16="http://schemas.microsoft.com/office/drawing/2014/main" id="{2D794AC1-E3B5-5BC5-50D1-03D1CB2EA924}"/>
                </a:ext>
              </a:extLst>
            </p:cNvPr>
            <p:cNvSpPr/>
            <p:nvPr/>
          </p:nvSpPr>
          <p:spPr>
            <a:xfrm rot="10800000">
              <a:off x="1128703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4" name="Parallelogram 43">
              <a:extLst>
                <a:ext uri="{FF2B5EF4-FFF2-40B4-BE49-F238E27FC236}">
                  <a16:creationId xmlns:a16="http://schemas.microsoft.com/office/drawing/2014/main" id="{FB7F060C-DB78-A9F5-E90C-C2F144895061}"/>
                </a:ext>
              </a:extLst>
            </p:cNvPr>
            <p:cNvSpPr/>
            <p:nvPr/>
          </p:nvSpPr>
          <p:spPr>
            <a:xfrm rot="10800000">
              <a:off x="1124358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5" name="Parallelogram 44">
              <a:extLst>
                <a:ext uri="{FF2B5EF4-FFF2-40B4-BE49-F238E27FC236}">
                  <a16:creationId xmlns:a16="http://schemas.microsoft.com/office/drawing/2014/main" id="{EE4882FB-4370-85AD-7574-1A4373173CA0}"/>
                </a:ext>
              </a:extLst>
            </p:cNvPr>
            <p:cNvSpPr/>
            <p:nvPr/>
          </p:nvSpPr>
          <p:spPr>
            <a:xfrm rot="10800000">
              <a:off x="1120013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6" name="Parallelogram 45">
              <a:extLst>
                <a:ext uri="{FF2B5EF4-FFF2-40B4-BE49-F238E27FC236}">
                  <a16:creationId xmlns:a16="http://schemas.microsoft.com/office/drawing/2014/main" id="{3C23D4FE-47CE-BC47-7291-20E7D63B222D}"/>
                </a:ext>
              </a:extLst>
            </p:cNvPr>
            <p:cNvSpPr/>
            <p:nvPr/>
          </p:nvSpPr>
          <p:spPr>
            <a:xfrm rot="10800000">
              <a:off x="1115668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0C8F840B-5FA1-787F-A5ED-AF39E9BC9521}"/>
                </a:ext>
              </a:extLst>
            </p:cNvPr>
            <p:cNvSpPr/>
            <p:nvPr/>
          </p:nvSpPr>
          <p:spPr>
            <a:xfrm rot="10800000">
              <a:off x="1111323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672792F1-9E05-B63F-2DEA-A5DE0295C132}"/>
                </a:ext>
              </a:extLst>
            </p:cNvPr>
            <p:cNvSpPr/>
            <p:nvPr/>
          </p:nvSpPr>
          <p:spPr>
            <a:xfrm rot="10800000">
              <a:off x="1106979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49" name="Parallelogram 48">
              <a:extLst>
                <a:ext uri="{FF2B5EF4-FFF2-40B4-BE49-F238E27FC236}">
                  <a16:creationId xmlns:a16="http://schemas.microsoft.com/office/drawing/2014/main" id="{757632A1-2A6B-1A61-CED7-6AC55E3AE4FE}"/>
                </a:ext>
              </a:extLst>
            </p:cNvPr>
            <p:cNvSpPr/>
            <p:nvPr/>
          </p:nvSpPr>
          <p:spPr>
            <a:xfrm rot="10800000">
              <a:off x="1102634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4CD700AC-2950-4BD9-AEA9-F649F9BFAE92}"/>
                </a:ext>
              </a:extLst>
            </p:cNvPr>
            <p:cNvSpPr/>
            <p:nvPr/>
          </p:nvSpPr>
          <p:spPr>
            <a:xfrm rot="10800000">
              <a:off x="1098289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BBA817A4-A3E4-94CB-83C3-D6F767DA3FEE}"/>
                </a:ext>
              </a:extLst>
            </p:cNvPr>
            <p:cNvSpPr/>
            <p:nvPr/>
          </p:nvSpPr>
          <p:spPr>
            <a:xfrm rot="10800000">
              <a:off x="1093944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2" name="Parallelogram 51">
              <a:extLst>
                <a:ext uri="{FF2B5EF4-FFF2-40B4-BE49-F238E27FC236}">
                  <a16:creationId xmlns:a16="http://schemas.microsoft.com/office/drawing/2014/main" id="{225BDD9E-FD33-866E-6890-16110B571DB3}"/>
                </a:ext>
              </a:extLst>
            </p:cNvPr>
            <p:cNvSpPr/>
            <p:nvPr/>
          </p:nvSpPr>
          <p:spPr>
            <a:xfrm>
              <a:off x="1141737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3" name="Parallelogram 52">
              <a:extLst>
                <a:ext uri="{FF2B5EF4-FFF2-40B4-BE49-F238E27FC236}">
                  <a16:creationId xmlns:a16="http://schemas.microsoft.com/office/drawing/2014/main" id="{F2C15A61-EF71-9795-61EF-8C1617508400}"/>
                </a:ext>
              </a:extLst>
            </p:cNvPr>
            <p:cNvSpPr/>
            <p:nvPr/>
          </p:nvSpPr>
          <p:spPr>
            <a:xfrm>
              <a:off x="11460823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4" name="Parallelogram 53">
              <a:extLst>
                <a:ext uri="{FF2B5EF4-FFF2-40B4-BE49-F238E27FC236}">
                  <a16:creationId xmlns:a16="http://schemas.microsoft.com/office/drawing/2014/main" id="{7E632C2E-006D-D2F7-A5C6-ACAAB3CF37B9}"/>
                </a:ext>
              </a:extLst>
            </p:cNvPr>
            <p:cNvSpPr/>
            <p:nvPr/>
          </p:nvSpPr>
          <p:spPr>
            <a:xfrm>
              <a:off x="11504271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5" name="Parallelogram 54">
              <a:extLst>
                <a:ext uri="{FF2B5EF4-FFF2-40B4-BE49-F238E27FC236}">
                  <a16:creationId xmlns:a16="http://schemas.microsoft.com/office/drawing/2014/main" id="{E1020044-98D4-DCF6-BADA-41E402526BB2}"/>
                </a:ext>
              </a:extLst>
            </p:cNvPr>
            <p:cNvSpPr/>
            <p:nvPr/>
          </p:nvSpPr>
          <p:spPr>
            <a:xfrm>
              <a:off x="11547719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6" name="Parallelogram 55">
              <a:extLst>
                <a:ext uri="{FF2B5EF4-FFF2-40B4-BE49-F238E27FC236}">
                  <a16:creationId xmlns:a16="http://schemas.microsoft.com/office/drawing/2014/main" id="{930D4332-77DE-1477-2E43-28E85958F0DC}"/>
                </a:ext>
              </a:extLst>
            </p:cNvPr>
            <p:cNvSpPr/>
            <p:nvPr/>
          </p:nvSpPr>
          <p:spPr>
            <a:xfrm>
              <a:off x="11634615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  <p:sp>
          <p:nvSpPr>
            <p:cNvPr id="57" name="Parallelogram 56">
              <a:extLst>
                <a:ext uri="{FF2B5EF4-FFF2-40B4-BE49-F238E27FC236}">
                  <a16:creationId xmlns:a16="http://schemas.microsoft.com/office/drawing/2014/main" id="{BDAAD660-5966-CDA2-8611-352F8D64C694}"/>
                </a:ext>
              </a:extLst>
            </p:cNvPr>
            <p:cNvSpPr/>
            <p:nvPr/>
          </p:nvSpPr>
          <p:spPr>
            <a:xfrm>
              <a:off x="11591167" y="523240"/>
              <a:ext cx="72000" cy="93345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7D7629-7829-1ACA-7FA5-F08FD2F78C6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98600" y="3746514"/>
            <a:ext cx="6804000" cy="3967021"/>
          </a:xfrm>
        </p:spPr>
        <p:txBody>
          <a:bodyPr anchor="ctr"/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575" b="0">
                <a:solidFill>
                  <a:schemeClr val="tx2"/>
                </a:solidFill>
              </a:defRPr>
            </a:lvl1pPr>
            <a:lvl2pPr marL="0" indent="0">
              <a:buNone/>
              <a:defRPr/>
            </a:lvl2pPr>
            <a:lvl3pPr marL="283500" indent="0">
              <a:buNone/>
              <a:defRPr/>
            </a:lvl3pPr>
            <a:lvl4pPr marL="453600" indent="0">
              <a:buNone/>
              <a:defRPr/>
            </a:lvl4pPr>
            <a:lvl5pPr marL="652050" indent="0">
              <a:buNone/>
              <a:defRPr/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5590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290849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365915" y="0"/>
            <a:ext cx="1284335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BC0E30FF-66C8-FE1B-6DD1-2B08249DE1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3050" y="1824326"/>
            <a:ext cx="8675100" cy="847471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3135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FC509B4-E51F-329B-2A99-317CD7C621E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96107" y="2199124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290849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CDAB6E4D-62AB-AA15-F7C2-3F29D666E45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509351" y="2199124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028D82F2-F29C-887B-10F9-D273CE45B1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96107" y="5191200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5987CDC-F8C1-A05A-FC69-A462DA2F99C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09351" y="5191200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E9CFE75-402D-C2FC-1AD5-8D941F181CB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96107" y="8183276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38D2D1E-6B09-24DC-B953-EFA4EE8F514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509351" y="8183276"/>
            <a:ext cx="1019654" cy="2419200"/>
          </a:xfrm>
          <a:custGeom>
            <a:avLst/>
            <a:gdLst>
              <a:gd name="connsiteX0" fmla="*/ 73415 w 1294799"/>
              <a:gd name="connsiteY0" fmla="*/ 0 h 1296000"/>
              <a:gd name="connsiteX1" fmla="*/ 1294799 w 1294799"/>
              <a:gd name="connsiteY1" fmla="*/ 0 h 1296000"/>
              <a:gd name="connsiteX2" fmla="*/ 1294799 w 1294799"/>
              <a:gd name="connsiteY2" fmla="*/ 1222585 h 1296000"/>
              <a:gd name="connsiteX3" fmla="*/ 1221384 w 1294799"/>
              <a:gd name="connsiteY3" fmla="*/ 1296000 h 1296000"/>
              <a:gd name="connsiteX4" fmla="*/ 0 w 1294799"/>
              <a:gd name="connsiteY4" fmla="*/ 1296000 h 1296000"/>
              <a:gd name="connsiteX5" fmla="*/ 0 w 1294799"/>
              <a:gd name="connsiteY5" fmla="*/ 73415 h 12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4799" h="1296000">
                <a:moveTo>
                  <a:pt x="73415" y="0"/>
                </a:moveTo>
                <a:lnTo>
                  <a:pt x="1294799" y="0"/>
                </a:lnTo>
                <a:lnTo>
                  <a:pt x="1294799" y="1222585"/>
                </a:lnTo>
                <a:lnTo>
                  <a:pt x="1221384" y="1296000"/>
                </a:lnTo>
                <a:lnTo>
                  <a:pt x="0" y="1296000"/>
                </a:lnTo>
                <a:lnTo>
                  <a:pt x="0" y="73415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103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2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290849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3050" y="1987338"/>
            <a:ext cx="8675100" cy="847471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46157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+ 1 Text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FFFCA-17A4-4600-A0CB-E384DB307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7555" y="1411200"/>
            <a:ext cx="4130595" cy="581698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3C4B28-B831-4A30-8ED4-06948102CA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07555" y="3415955"/>
            <a:ext cx="4130595" cy="704609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48237A6D-51C3-E355-8308-D596CBF1D5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3048" y="1411200"/>
            <a:ext cx="4130595" cy="9050851"/>
          </a:xfrm>
          <a:custGeom>
            <a:avLst/>
            <a:gdLst>
              <a:gd name="connsiteX0" fmla="*/ 4428704 w 5245200"/>
              <a:gd name="connsiteY0" fmla="*/ 4648972 h 4848670"/>
              <a:gd name="connsiteX1" fmla="*/ 4375398 w 5245200"/>
              <a:gd name="connsiteY1" fmla="*/ 4702972 h 4848670"/>
              <a:gd name="connsiteX2" fmla="*/ 4989488 w 5245200"/>
              <a:gd name="connsiteY2" fmla="*/ 4702972 h 4848670"/>
              <a:gd name="connsiteX3" fmla="*/ 5042794 w 5245200"/>
              <a:gd name="connsiteY3" fmla="*/ 4648972 h 4848670"/>
              <a:gd name="connsiteX4" fmla="*/ 259681 w 5245200"/>
              <a:gd name="connsiteY4" fmla="*/ 147616 h 4848670"/>
              <a:gd name="connsiteX5" fmla="*/ 206375 w 5245200"/>
              <a:gd name="connsiteY5" fmla="*/ 201616 h 4848670"/>
              <a:gd name="connsiteX6" fmla="*/ 820465 w 5245200"/>
              <a:gd name="connsiteY6" fmla="*/ 201616 h 4848670"/>
              <a:gd name="connsiteX7" fmla="*/ 873771 w 5245200"/>
              <a:gd name="connsiteY7" fmla="*/ 147616 h 4848670"/>
              <a:gd name="connsiteX8" fmla="*/ 203208 w 5245200"/>
              <a:gd name="connsiteY8" fmla="*/ 0 h 4848670"/>
              <a:gd name="connsiteX9" fmla="*/ 5245200 w 5245200"/>
              <a:gd name="connsiteY9" fmla="*/ 0 h 4848670"/>
              <a:gd name="connsiteX10" fmla="*/ 5245200 w 5245200"/>
              <a:gd name="connsiteY10" fmla="*/ 4645462 h 4848670"/>
              <a:gd name="connsiteX11" fmla="*/ 5041992 w 5245200"/>
              <a:gd name="connsiteY11" fmla="*/ 4848670 h 4848670"/>
              <a:gd name="connsiteX12" fmla="*/ 0 w 5245200"/>
              <a:gd name="connsiteY12" fmla="*/ 4848670 h 4848670"/>
              <a:gd name="connsiteX13" fmla="*/ 0 w 5245200"/>
              <a:gd name="connsiteY13" fmla="*/ 203208 h 484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45200" h="4848670">
                <a:moveTo>
                  <a:pt x="4428704" y="4648972"/>
                </a:moveTo>
                <a:lnTo>
                  <a:pt x="4375398" y="4702972"/>
                </a:lnTo>
                <a:lnTo>
                  <a:pt x="4989488" y="4702972"/>
                </a:lnTo>
                <a:lnTo>
                  <a:pt x="5042794" y="4648972"/>
                </a:lnTo>
                <a:close/>
                <a:moveTo>
                  <a:pt x="259681" y="147616"/>
                </a:moveTo>
                <a:lnTo>
                  <a:pt x="206375" y="201616"/>
                </a:lnTo>
                <a:lnTo>
                  <a:pt x="820465" y="201616"/>
                </a:lnTo>
                <a:lnTo>
                  <a:pt x="873771" y="147616"/>
                </a:lnTo>
                <a:close/>
                <a:moveTo>
                  <a:pt x="203208" y="0"/>
                </a:moveTo>
                <a:lnTo>
                  <a:pt x="5245200" y="0"/>
                </a:lnTo>
                <a:lnTo>
                  <a:pt x="5245200" y="4645462"/>
                </a:lnTo>
                <a:lnTo>
                  <a:pt x="5041992" y="4848670"/>
                </a:lnTo>
                <a:lnTo>
                  <a:pt x="0" y="4848670"/>
                </a:lnTo>
                <a:lnTo>
                  <a:pt x="0" y="203208"/>
                </a:lnTo>
                <a:close/>
              </a:path>
            </a:pathLst>
          </a:custGeom>
          <a:solidFill>
            <a:srgbClr val="ECECEF"/>
          </a:solidFill>
        </p:spPr>
        <p:txBody>
          <a:bodyPr wrap="square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baseline="0"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add a picture</a:t>
            </a:r>
          </a:p>
        </p:txBody>
      </p:sp>
    </p:spTree>
    <p:extLst>
      <p:ext uri="{BB962C8B-B14F-4D97-AF65-F5344CB8AC3E}">
        <p14:creationId xmlns:p14="http://schemas.microsoft.com/office/powerpoint/2010/main" val="142416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4FED07F-1D90-4D46-8347-34173E4881EE}"/>
              </a:ext>
            </a:extLst>
          </p:cNvPr>
          <p:cNvGrpSpPr/>
          <p:nvPr/>
        </p:nvGrpSpPr>
        <p:grpSpPr>
          <a:xfrm>
            <a:off x="463050" y="0"/>
            <a:ext cx="724974" cy="209093"/>
            <a:chOff x="696000" y="1460737"/>
            <a:chExt cx="920602" cy="112014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61DF02C5-E274-4395-8EC3-892ECAA4DC80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9DD2ABF5-6049-4A2D-B63B-3CF66647FF48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B72ED01F-02E9-48A8-AD76-A34E6EDB025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EF3C2233-911F-46D2-8906-1D30D1E70F9F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2" name="Parallelogram 11">
              <a:extLst>
                <a:ext uri="{FF2B5EF4-FFF2-40B4-BE49-F238E27FC236}">
                  <a16:creationId xmlns:a16="http://schemas.microsoft.com/office/drawing/2014/main" id="{D11BA0D6-7C24-4442-B8A3-9FD1E72C832E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312EC510-CFEB-4652-8B0D-104810ECFD0D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" name="Parallelogram 13">
              <a:extLst>
                <a:ext uri="{FF2B5EF4-FFF2-40B4-BE49-F238E27FC236}">
                  <a16:creationId xmlns:a16="http://schemas.microsoft.com/office/drawing/2014/main" id="{0CD77D20-CA7D-4CD2-BE63-663DDC766999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68861543-82DB-4738-8712-9171B4811F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id="{E0586346-2B28-42B0-A4A5-A5D57FB08E74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7" name="Parallelogram 16">
              <a:extLst>
                <a:ext uri="{FF2B5EF4-FFF2-40B4-BE49-F238E27FC236}">
                  <a16:creationId xmlns:a16="http://schemas.microsoft.com/office/drawing/2014/main" id="{41E5C780-D949-47BE-9E6D-F3FE63A54567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13077E6D-80C6-4E1E-BD3B-2842C665B038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BF2BC5A8-7032-49EB-876F-2C0D46BCA2E8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0" name="Parallelogram 19">
              <a:extLst>
                <a:ext uri="{FF2B5EF4-FFF2-40B4-BE49-F238E27FC236}">
                  <a16:creationId xmlns:a16="http://schemas.microsoft.com/office/drawing/2014/main" id="{26AF3080-0E7E-413C-A0F7-A511E36A677A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44CF598B-2A86-4A47-B916-D63C4AFA72AF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2" name="Parallelogram 21">
              <a:extLst>
                <a:ext uri="{FF2B5EF4-FFF2-40B4-BE49-F238E27FC236}">
                  <a16:creationId xmlns:a16="http://schemas.microsoft.com/office/drawing/2014/main" id="{10A2E7C3-B0C3-430E-8811-23B07D2C6D5C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8153071B-3263-4383-B08D-15CBD36D9AA0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07D6BF60-B541-4D62-BA7A-7DC38F1ACA87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solidFill>
              <a:schemeClr val="tx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20293324-1149-B295-29CD-5907E6131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050" y="672000"/>
            <a:ext cx="8675100" cy="290849"/>
          </a:xfrm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defRPr sz="189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a 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64252BFC-0528-6EFD-CF4B-B68A893B92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07555" y="1987338"/>
            <a:ext cx="4130595" cy="8474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8459AC29-496E-A828-081B-C03AC6C093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3050" y="1987338"/>
            <a:ext cx="4130595" cy="8474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356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78E7FB-E7AF-41AD-8E1D-E564C38C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50" y="672000"/>
            <a:ext cx="8675100" cy="2908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fr-FR" noProof="0"/>
              <a:t>Modifiez le style du titre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8240A-ACF9-41DF-8044-EFE58948F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050" y="1987338"/>
            <a:ext cx="8675100" cy="8474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en-GB" noProof="0" dirty="0"/>
          </a:p>
        </p:txBody>
      </p:sp>
      <p:sp>
        <p:nvSpPr>
          <p:cNvPr id="4" name="MSIPCMContentMarking" descr="{&quot;HashCode&quot;:-1940885670,&quot;Placement&quot;:&quot;Header&quot;,&quot;Top&quot;:0.0,&quot;Left&quot;:0.0,&quot;SlideWidth&quot;:756,&quot;SlideHeight&quot;:1008}"/>
          <p:cNvSpPr txBox="1"/>
          <p:nvPr userDrawn="1"/>
        </p:nvSpPr>
        <p:spPr>
          <a:xfrm>
            <a:off x="0" y="0"/>
            <a:ext cx="26077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endParaRPr lang="fr-FR" sz="1000" dirty="0" err="1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MSIPCMContentMarking" descr="{&quot;HashCode&quot;:-1015464427,&quot;Placement&quot;:&quot;Footer&quot;,&quot;Top&quot;:987.343,&quot;Left&quot;:282.403778,&quot;SlideWidth&quot;:756,&quot;SlideHeight&quot;:1008}"/>
          <p:cNvSpPr txBox="1"/>
          <p:nvPr userDrawn="1"/>
        </p:nvSpPr>
        <p:spPr>
          <a:xfrm>
            <a:off x="3586528" y="12539256"/>
            <a:ext cx="2428145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8000"/>
                </a:solidFill>
                <a:latin typeface="Calibri" panose="020F0502020204030204" pitchFamily="34" charset="0"/>
              </a:rPr>
              <a:t>{THALES GROUP LIMITED DISTRIBUTION}</a:t>
            </a:r>
            <a:endParaRPr lang="fr-FR" sz="1000" dirty="0" err="1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24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720090" rtl="0" eaLnBrk="1" latinLnBrk="0" hangingPunct="1">
        <a:lnSpc>
          <a:spcPct val="100000"/>
        </a:lnSpc>
        <a:spcBef>
          <a:spcPct val="0"/>
        </a:spcBef>
        <a:buNone/>
        <a:defRPr sz="189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0100" indent="-170100" algn="l" defTabSz="720090" rtl="0" eaLnBrk="1" latinLnBrk="0" hangingPunct="1">
        <a:lnSpc>
          <a:spcPct val="114000"/>
        </a:lnSpc>
        <a:spcBef>
          <a:spcPts val="1260"/>
        </a:spcBef>
        <a:buClrTx/>
        <a:buFontTx/>
        <a:buBlip>
          <a:blip r:embed="rId19"/>
        </a:buBlip>
        <a:defRPr sz="1418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170100" indent="-170100" algn="l" defTabSz="720090" rtl="0" eaLnBrk="1" latinLnBrk="0" hangingPunct="1">
        <a:lnSpc>
          <a:spcPct val="114000"/>
        </a:lnSpc>
        <a:spcBef>
          <a:spcPts val="472"/>
        </a:spcBef>
        <a:buClr>
          <a:schemeClr val="accent3"/>
        </a:buClr>
        <a:buFont typeface="Wingdings 3" panose="05040102010807070707" pitchFamily="18" charset="2"/>
        <a:buChar char="ê"/>
        <a:defRPr sz="1103" kern="1200">
          <a:solidFill>
            <a:schemeClr val="tx2"/>
          </a:solidFill>
          <a:latin typeface="+mn-lt"/>
          <a:ea typeface="+mn-ea"/>
          <a:cs typeface="+mn-cs"/>
        </a:defRPr>
      </a:lvl2pPr>
      <a:lvl3pPr marL="425250" indent="-141750" algn="l" defTabSz="720090" rtl="0" eaLnBrk="1" latinLnBrk="0" hangingPunct="1">
        <a:lnSpc>
          <a:spcPct val="114000"/>
        </a:lnSpc>
        <a:spcBef>
          <a:spcPts val="472"/>
        </a:spcBef>
        <a:buFont typeface="Century Gothic" panose="020B0502020202020204" pitchFamily="34" charset="0"/>
        <a:buChar char="–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567000" indent="-113400" algn="l" defTabSz="720090" rtl="0" eaLnBrk="1" latinLnBrk="0" hangingPunct="1">
        <a:lnSpc>
          <a:spcPct val="114000"/>
        </a:lnSpc>
        <a:spcBef>
          <a:spcPts val="236"/>
        </a:spcBef>
        <a:buClr>
          <a:schemeClr val="accent3"/>
        </a:buClr>
        <a:buFont typeface="Arial" panose="020B0604020202020204" pitchFamily="34" charset="0"/>
        <a:buChar char="›"/>
        <a:defRPr sz="866" kern="1200">
          <a:solidFill>
            <a:schemeClr val="accent3"/>
          </a:solidFill>
          <a:latin typeface="+mn-lt"/>
          <a:ea typeface="+mn-ea"/>
          <a:cs typeface="+mn-cs"/>
        </a:defRPr>
      </a:lvl4pPr>
      <a:lvl5pPr marL="737100" indent="-85050" algn="l" defTabSz="720090" rtl="0" eaLnBrk="1" latinLnBrk="0" hangingPunct="1">
        <a:lnSpc>
          <a:spcPct val="114000"/>
        </a:lnSpc>
        <a:spcBef>
          <a:spcPts val="236"/>
        </a:spcBef>
        <a:buFont typeface="Wingdings 3" panose="05040102010807070707" pitchFamily="18" charset="2"/>
        <a:buChar char=""/>
        <a:defRPr sz="788" kern="1200">
          <a:solidFill>
            <a:schemeClr val="accent2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32" userDrawn="1">
          <p15:clr>
            <a:srgbClr val="F26B43"/>
          </p15:clr>
        </p15:guide>
        <p15:guide id="2" pos="30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09E3B-10B6-2F0E-34E4-8BB193642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14F174-99C6-BBAA-C89B-56BC597CC66C}"/>
              </a:ext>
            </a:extLst>
          </p:cNvPr>
          <p:cNvSpPr/>
          <p:nvPr/>
        </p:nvSpPr>
        <p:spPr>
          <a:xfrm>
            <a:off x="0" y="0"/>
            <a:ext cx="9601200" cy="11585838"/>
          </a:xfrm>
          <a:prstGeom prst="rect">
            <a:avLst/>
          </a:prstGeom>
          <a:gradFill>
            <a:gsLst>
              <a:gs pos="84000">
                <a:schemeClr val="tx2">
                  <a:lumMod val="75000"/>
                </a:schemeClr>
              </a:gs>
              <a:gs pos="0">
                <a:schemeClr val="tx2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E44AEEF6-DB17-1E90-1FC9-5DA04995A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5" t="5368" r="4686" b="1080"/>
          <a:stretch>
            <a:fillRect/>
          </a:stretch>
        </p:blipFill>
        <p:spPr>
          <a:xfrm>
            <a:off x="4852492" y="0"/>
            <a:ext cx="4748708" cy="11255169"/>
          </a:xfrm>
          <a:prstGeom prst="rect">
            <a:avLst/>
          </a:prstGeom>
        </p:spPr>
      </p:pic>
      <p:pic>
        <p:nvPicPr>
          <p:cNvPr id="48" name="Graphic 5">
            <a:extLst>
              <a:ext uri="{FF2B5EF4-FFF2-40B4-BE49-F238E27FC236}">
                <a16:creationId xmlns:a16="http://schemas.microsoft.com/office/drawing/2014/main" id="{6D4843BD-6F7E-CDF7-EEDA-4114DFBDF7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826" t="8891" r="47860" b="85205"/>
          <a:stretch>
            <a:fillRect/>
          </a:stretch>
        </p:blipFill>
        <p:spPr>
          <a:xfrm>
            <a:off x="0" y="10946305"/>
            <a:ext cx="9601200" cy="604242"/>
          </a:xfrm>
          <a:prstGeom prst="rect">
            <a:avLst/>
          </a:prstGeom>
        </p:spPr>
      </p:pic>
      <p:sp>
        <p:nvSpPr>
          <p:cNvPr id="58" name="ZoneTexte 57">
            <a:extLst>
              <a:ext uri="{FF2B5EF4-FFF2-40B4-BE49-F238E27FC236}">
                <a16:creationId xmlns:a16="http://schemas.microsoft.com/office/drawing/2014/main" id="{C76CF43C-093D-A1A9-34AB-3331434329A7}"/>
              </a:ext>
            </a:extLst>
          </p:cNvPr>
          <p:cNvSpPr txBox="1"/>
          <p:nvPr/>
        </p:nvSpPr>
        <p:spPr>
          <a:xfrm>
            <a:off x="1053360" y="1045205"/>
            <a:ext cx="60875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7200" b="1" spc="100" dirty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STEM</a:t>
            </a:r>
            <a:r>
              <a:rPr lang="en-GB" sz="4800" spc="100" baseline="80000" dirty="0">
                <a:solidFill>
                  <a:srgbClr val="52E4FF"/>
                </a:solidFill>
                <a:latin typeface="+mj-lt"/>
              </a:rPr>
              <a:t>*</a:t>
            </a:r>
            <a:r>
              <a:rPr lang="en-GB" sz="7200" b="1" spc="100" dirty="0">
                <a:solidFill>
                  <a:schemeClr val="bg1"/>
                </a:solidFill>
                <a:latin typeface="+mj-lt"/>
              </a:rPr>
              <a:t> for ALL</a:t>
            </a:r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A7210D24-CDE1-90D8-6AFE-E90E3B5180F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45" y="11708399"/>
            <a:ext cx="2645330" cy="99310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DA81370-AAE1-D688-37B9-64F64ED4BCA5}"/>
              </a:ext>
            </a:extLst>
          </p:cNvPr>
          <p:cNvSpPr txBox="1"/>
          <p:nvPr/>
        </p:nvSpPr>
        <p:spPr>
          <a:xfrm>
            <a:off x="1058281" y="2305345"/>
            <a:ext cx="57675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Univia Pro" panose="00000500000000000000" pitchFamily="50" charset="0"/>
              </a:rPr>
              <a:t>For science and tech enthusiasts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647054BF-D7C7-4E7A-2197-E4D3EB1994B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5488" flipH="1">
            <a:off x="5626351" y="8813530"/>
            <a:ext cx="6119905" cy="4354548"/>
          </a:xfrm>
          <a:prstGeom prst="rect">
            <a:avLst/>
          </a:prstGeo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B9BC728E-3B17-FAD9-B10C-061D85E561E1}"/>
              </a:ext>
            </a:extLst>
          </p:cNvPr>
          <p:cNvGrpSpPr/>
          <p:nvPr/>
        </p:nvGrpSpPr>
        <p:grpSpPr>
          <a:xfrm>
            <a:off x="0" y="11585838"/>
            <a:ext cx="9601200" cy="1215758"/>
            <a:chOff x="0" y="11933201"/>
            <a:chExt cx="6858000" cy="86839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CB578E6-C6CA-0E59-FC83-87BD44D5F911}"/>
                </a:ext>
              </a:extLst>
            </p:cNvPr>
            <p:cNvSpPr/>
            <p:nvPr/>
          </p:nvSpPr>
          <p:spPr>
            <a:xfrm>
              <a:off x="0" y="11933201"/>
              <a:ext cx="6858000" cy="86839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0186CCD-314F-1084-3D1F-D40B3520B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2C286D"/>
                </a:clrFrom>
                <a:clrTo>
                  <a:srgbClr val="2C286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620" y="12081354"/>
              <a:ext cx="1591912" cy="572094"/>
            </a:xfrm>
            <a:prstGeom prst="rect">
              <a:avLst/>
            </a:prstGeom>
          </p:spPr>
        </p:pic>
      </p:grpSp>
      <p:sp>
        <p:nvSpPr>
          <p:cNvPr id="42" name="Organigramme : Données 41"/>
          <p:cNvSpPr/>
          <p:nvPr/>
        </p:nvSpPr>
        <p:spPr>
          <a:xfrm>
            <a:off x="1063329" y="0"/>
            <a:ext cx="866274" cy="163629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 : coins arrondis 51">
            <a:extLst>
              <a:ext uri="{FF2B5EF4-FFF2-40B4-BE49-F238E27FC236}">
                <a16:creationId xmlns:a16="http://schemas.microsoft.com/office/drawing/2014/main" id="{0AB23DED-AFA8-4602-234D-E3EE8A73EB7B}"/>
              </a:ext>
            </a:extLst>
          </p:cNvPr>
          <p:cNvSpPr/>
          <p:nvPr/>
        </p:nvSpPr>
        <p:spPr>
          <a:xfrm>
            <a:off x="1046623" y="6525722"/>
            <a:ext cx="2655295" cy="2530373"/>
          </a:xfrm>
          <a:prstGeom prst="roundRect">
            <a:avLst>
              <a:gd name="adj" fmla="val 85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5" name="Group 6">
            <a:extLst>
              <a:ext uri="{FF2B5EF4-FFF2-40B4-BE49-F238E27FC236}">
                <a16:creationId xmlns:a16="http://schemas.microsoft.com/office/drawing/2014/main" id="{72C7C031-DB79-BBDE-F71E-BC5E65096E5A}"/>
              </a:ext>
            </a:extLst>
          </p:cNvPr>
          <p:cNvGrpSpPr/>
          <p:nvPr/>
        </p:nvGrpSpPr>
        <p:grpSpPr>
          <a:xfrm>
            <a:off x="1110929" y="3925525"/>
            <a:ext cx="1709451" cy="209094"/>
            <a:chOff x="696000" y="1460737"/>
            <a:chExt cx="920602" cy="112014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46" name="Parallelogram 7">
              <a:extLst>
                <a:ext uri="{FF2B5EF4-FFF2-40B4-BE49-F238E27FC236}">
                  <a16:creationId xmlns:a16="http://schemas.microsoft.com/office/drawing/2014/main" id="{FC22B64A-8F2A-7180-2454-C3FDAC8F9A59}"/>
                </a:ext>
              </a:extLst>
            </p:cNvPr>
            <p:cNvSpPr/>
            <p:nvPr/>
          </p:nvSpPr>
          <p:spPr>
            <a:xfrm rot="10800000">
              <a:off x="1217376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7" name="Parallelogram 8">
              <a:extLst>
                <a:ext uri="{FF2B5EF4-FFF2-40B4-BE49-F238E27FC236}">
                  <a16:creationId xmlns:a16="http://schemas.microsoft.com/office/drawing/2014/main" id="{58AA10D5-56EE-142F-CD80-52599D9DAF0A}"/>
                </a:ext>
              </a:extLst>
            </p:cNvPr>
            <p:cNvSpPr/>
            <p:nvPr/>
          </p:nvSpPr>
          <p:spPr>
            <a:xfrm rot="10800000">
              <a:off x="1165239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8" name="Parallelogram 9">
              <a:extLst>
                <a:ext uri="{FF2B5EF4-FFF2-40B4-BE49-F238E27FC236}">
                  <a16:creationId xmlns:a16="http://schemas.microsoft.com/office/drawing/2014/main" id="{0D7DAC2F-C6F3-DFE3-2784-3D9550F04098}"/>
                </a:ext>
              </a:extLst>
            </p:cNvPr>
            <p:cNvSpPr/>
            <p:nvPr/>
          </p:nvSpPr>
          <p:spPr>
            <a:xfrm rot="10800000">
              <a:off x="1113101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49" name="Parallelogram 10">
              <a:extLst>
                <a:ext uri="{FF2B5EF4-FFF2-40B4-BE49-F238E27FC236}">
                  <a16:creationId xmlns:a16="http://schemas.microsoft.com/office/drawing/2014/main" id="{56C079C3-F9C3-9AE8-D8FF-B9382ED24A5B}"/>
                </a:ext>
              </a:extLst>
            </p:cNvPr>
            <p:cNvSpPr/>
            <p:nvPr/>
          </p:nvSpPr>
          <p:spPr>
            <a:xfrm rot="10800000">
              <a:off x="1060963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0" name="Parallelogram 11">
              <a:extLst>
                <a:ext uri="{FF2B5EF4-FFF2-40B4-BE49-F238E27FC236}">
                  <a16:creationId xmlns:a16="http://schemas.microsoft.com/office/drawing/2014/main" id="{69F8AA49-9116-F02F-2A6A-BF4E39B246D3}"/>
                </a:ext>
              </a:extLst>
            </p:cNvPr>
            <p:cNvSpPr/>
            <p:nvPr/>
          </p:nvSpPr>
          <p:spPr>
            <a:xfrm rot="10800000">
              <a:off x="1008826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1" name="Parallelogram 12">
              <a:extLst>
                <a:ext uri="{FF2B5EF4-FFF2-40B4-BE49-F238E27FC236}">
                  <a16:creationId xmlns:a16="http://schemas.microsoft.com/office/drawing/2014/main" id="{1F2421B0-5A29-06D2-B783-134C168C0543}"/>
                </a:ext>
              </a:extLst>
            </p:cNvPr>
            <p:cNvSpPr/>
            <p:nvPr/>
          </p:nvSpPr>
          <p:spPr>
            <a:xfrm rot="10800000">
              <a:off x="956688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2" name="Parallelogram 13">
              <a:extLst>
                <a:ext uri="{FF2B5EF4-FFF2-40B4-BE49-F238E27FC236}">
                  <a16:creationId xmlns:a16="http://schemas.microsoft.com/office/drawing/2014/main" id="{F0C94E1C-71D3-F6B8-1D94-51EFB943271B}"/>
                </a:ext>
              </a:extLst>
            </p:cNvPr>
            <p:cNvSpPr/>
            <p:nvPr/>
          </p:nvSpPr>
          <p:spPr>
            <a:xfrm rot="10800000">
              <a:off x="904551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3" name="Parallelogram 14">
              <a:extLst>
                <a:ext uri="{FF2B5EF4-FFF2-40B4-BE49-F238E27FC236}">
                  <a16:creationId xmlns:a16="http://schemas.microsoft.com/office/drawing/2014/main" id="{04BD8A82-BA6C-BB41-3B5A-16AFAF283E1C}"/>
                </a:ext>
              </a:extLst>
            </p:cNvPr>
            <p:cNvSpPr/>
            <p:nvPr/>
          </p:nvSpPr>
          <p:spPr>
            <a:xfrm rot="10800000">
              <a:off x="852413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4" name="Parallelogram 15">
              <a:extLst>
                <a:ext uri="{FF2B5EF4-FFF2-40B4-BE49-F238E27FC236}">
                  <a16:creationId xmlns:a16="http://schemas.microsoft.com/office/drawing/2014/main" id="{1A42565B-0499-8190-400F-21F38CF2EE61}"/>
                </a:ext>
              </a:extLst>
            </p:cNvPr>
            <p:cNvSpPr/>
            <p:nvPr/>
          </p:nvSpPr>
          <p:spPr>
            <a:xfrm rot="10800000">
              <a:off x="800275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5" name="Parallelogram 16">
              <a:extLst>
                <a:ext uri="{FF2B5EF4-FFF2-40B4-BE49-F238E27FC236}">
                  <a16:creationId xmlns:a16="http://schemas.microsoft.com/office/drawing/2014/main" id="{A4DF8724-A729-7D48-0F02-EFDDAB9E9931}"/>
                </a:ext>
              </a:extLst>
            </p:cNvPr>
            <p:cNvSpPr/>
            <p:nvPr/>
          </p:nvSpPr>
          <p:spPr>
            <a:xfrm rot="10800000">
              <a:off x="748138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6" name="Parallelogram 17">
              <a:extLst>
                <a:ext uri="{FF2B5EF4-FFF2-40B4-BE49-F238E27FC236}">
                  <a16:creationId xmlns:a16="http://schemas.microsoft.com/office/drawing/2014/main" id="{4A9567BE-F2AA-0CDC-EF9B-21F5BA87A27A}"/>
                </a:ext>
              </a:extLst>
            </p:cNvPr>
            <p:cNvSpPr/>
            <p:nvPr/>
          </p:nvSpPr>
          <p:spPr>
            <a:xfrm rot="10800000">
              <a:off x="696000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7" name="Parallelogram 18">
              <a:extLst>
                <a:ext uri="{FF2B5EF4-FFF2-40B4-BE49-F238E27FC236}">
                  <a16:creationId xmlns:a16="http://schemas.microsoft.com/office/drawing/2014/main" id="{664087ED-F473-FECF-49E5-B632EA4417B6}"/>
                </a:ext>
              </a:extLst>
            </p:cNvPr>
            <p:cNvSpPr/>
            <p:nvPr/>
          </p:nvSpPr>
          <p:spPr>
            <a:xfrm>
              <a:off x="1269514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8" name="Parallelogram 19">
              <a:extLst>
                <a:ext uri="{FF2B5EF4-FFF2-40B4-BE49-F238E27FC236}">
                  <a16:creationId xmlns:a16="http://schemas.microsoft.com/office/drawing/2014/main" id="{C469967A-130D-1DAF-D50B-7FDDEBA1812F}"/>
                </a:ext>
              </a:extLst>
            </p:cNvPr>
            <p:cNvSpPr/>
            <p:nvPr/>
          </p:nvSpPr>
          <p:spPr>
            <a:xfrm>
              <a:off x="1321652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59" name="Parallelogram 20">
              <a:extLst>
                <a:ext uri="{FF2B5EF4-FFF2-40B4-BE49-F238E27FC236}">
                  <a16:creationId xmlns:a16="http://schemas.microsoft.com/office/drawing/2014/main" id="{C24927AE-161C-8E6A-A9EE-B384681C19D4}"/>
                </a:ext>
              </a:extLst>
            </p:cNvPr>
            <p:cNvSpPr/>
            <p:nvPr/>
          </p:nvSpPr>
          <p:spPr>
            <a:xfrm>
              <a:off x="1373789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0" name="Parallelogram 21">
              <a:extLst>
                <a:ext uri="{FF2B5EF4-FFF2-40B4-BE49-F238E27FC236}">
                  <a16:creationId xmlns:a16="http://schemas.microsoft.com/office/drawing/2014/main" id="{F44978C4-6FDD-DD32-16CF-B43009B19174}"/>
                </a:ext>
              </a:extLst>
            </p:cNvPr>
            <p:cNvSpPr/>
            <p:nvPr/>
          </p:nvSpPr>
          <p:spPr>
            <a:xfrm>
              <a:off x="1425927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1" name="Parallelogram 22">
              <a:extLst>
                <a:ext uri="{FF2B5EF4-FFF2-40B4-BE49-F238E27FC236}">
                  <a16:creationId xmlns:a16="http://schemas.microsoft.com/office/drawing/2014/main" id="{CB0CA14B-DE4B-FBD3-05F0-A2A25722624B}"/>
                </a:ext>
              </a:extLst>
            </p:cNvPr>
            <p:cNvSpPr/>
            <p:nvPr/>
          </p:nvSpPr>
          <p:spPr>
            <a:xfrm>
              <a:off x="1530202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  <p:sp>
          <p:nvSpPr>
            <p:cNvPr id="162" name="Parallelogram 23">
              <a:extLst>
                <a:ext uri="{FF2B5EF4-FFF2-40B4-BE49-F238E27FC236}">
                  <a16:creationId xmlns:a16="http://schemas.microsoft.com/office/drawing/2014/main" id="{1CA5CA54-720E-72D0-5D78-4350F28D7159}"/>
                </a:ext>
              </a:extLst>
            </p:cNvPr>
            <p:cNvSpPr/>
            <p:nvPr/>
          </p:nvSpPr>
          <p:spPr>
            <a:xfrm>
              <a:off x="1478064" y="1460737"/>
              <a:ext cx="86400" cy="112014"/>
            </a:xfrm>
            <a:prstGeom prst="parallelogram">
              <a:avLst>
                <a:gd name="adj" fmla="val 874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18" dirty="0"/>
            </a:p>
          </p:txBody>
        </p:sp>
      </p:grpSp>
      <p:sp>
        <p:nvSpPr>
          <p:cNvPr id="163" name="Rectangle : coins arrondis 48">
            <a:extLst>
              <a:ext uri="{FF2B5EF4-FFF2-40B4-BE49-F238E27FC236}">
                <a16:creationId xmlns:a16="http://schemas.microsoft.com/office/drawing/2014/main" id="{8845E587-46B0-4606-15FE-17DF1A3EA2FD}"/>
              </a:ext>
            </a:extLst>
          </p:cNvPr>
          <p:cNvSpPr/>
          <p:nvPr/>
        </p:nvSpPr>
        <p:spPr>
          <a:xfrm>
            <a:off x="1048854" y="4563941"/>
            <a:ext cx="5090238" cy="923330"/>
          </a:xfrm>
          <a:prstGeom prst="roundRect">
            <a:avLst>
              <a:gd name="adj" fmla="val 20134"/>
            </a:avLst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/>
            <a:r>
              <a:rPr lang="en-GB" sz="2000" dirty="0">
                <a:solidFill>
                  <a:schemeClr val="bg1"/>
                </a:solidFill>
              </a:rPr>
              <a:t>Obtain a</a:t>
            </a:r>
            <a:r>
              <a:rPr lang="en-GB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grant</a:t>
            </a:r>
            <a:r>
              <a:rPr lang="en-GB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and a </a:t>
            </a:r>
            <a:r>
              <a:rPr lang="en-GB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year of mentorship</a:t>
            </a:r>
            <a:r>
              <a:rPr lang="en-GB" sz="2000" b="1" dirty="0">
                <a:solidFill>
                  <a:schemeClr val="bg2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by a Thales expert!</a:t>
            </a: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C9539EDF-F8B5-46D3-9EC8-FA8C76FEB1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5495" y="7252498"/>
            <a:ext cx="2395762" cy="1076818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38B793AB-BE98-46B5-8BDC-1B780B6F4770}"/>
              </a:ext>
            </a:extLst>
          </p:cNvPr>
          <p:cNvSpPr txBox="1"/>
          <p:nvPr/>
        </p:nvSpPr>
        <p:spPr>
          <a:xfrm>
            <a:off x="1046623" y="10700084"/>
            <a:ext cx="55991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i="1" dirty="0">
                <a:solidFill>
                  <a:schemeClr val="bg1"/>
                </a:solidFill>
                <a:latin typeface="+mj-lt"/>
              </a:rPr>
              <a:t>*Sciences, Technology, Engineering and Mathematics</a:t>
            </a:r>
          </a:p>
        </p:txBody>
      </p:sp>
      <p:pic>
        <p:nvPicPr>
          <p:cNvPr id="40" name="Image 39">
            <a:extLst>
              <a:ext uri="{FF2B5EF4-FFF2-40B4-BE49-F238E27FC236}">
                <a16:creationId xmlns:a16="http://schemas.microsoft.com/office/drawing/2014/main" id="{DE161C46-7026-495D-9ED6-703291A4E8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72806" y="11832318"/>
            <a:ext cx="1814570" cy="681333"/>
          </a:xfrm>
          <a:prstGeom prst="rect">
            <a:avLst/>
          </a:prstGeom>
        </p:spPr>
      </p:pic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EEC2FFB2-E6F0-4937-B061-95FD34615551}"/>
              </a:ext>
            </a:extLst>
          </p:cNvPr>
          <p:cNvSpPr/>
          <p:nvPr/>
        </p:nvSpPr>
        <p:spPr>
          <a:xfrm>
            <a:off x="1060512" y="5815735"/>
            <a:ext cx="4910218" cy="436792"/>
          </a:xfrm>
          <a:prstGeom prst="roundRect">
            <a:avLst>
              <a:gd name="adj" fmla="val 50000"/>
            </a:avLst>
          </a:prstGeom>
          <a:gradFill>
            <a:gsLst>
              <a:gs pos="69275">
                <a:schemeClr val="tx2">
                  <a:lumMod val="60000"/>
                  <a:lumOff val="40000"/>
                </a:schemeClr>
              </a:gs>
              <a:gs pos="26000">
                <a:srgbClr val="96246F"/>
              </a:gs>
              <a:gs pos="0">
                <a:srgbClr val="BB197D"/>
              </a:gs>
              <a:gs pos="57620">
                <a:schemeClr val="tx2">
                  <a:lumMod val="60000"/>
                  <a:lumOff val="40000"/>
                </a:schemeClr>
              </a:gs>
            </a:gsLst>
            <a:lin ang="10800000" scaled="1"/>
          </a:gra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pc="100" dirty="0">
                <a:solidFill>
                  <a:schemeClr val="bg1"/>
                </a:solidFill>
                <a:latin typeface="+mj-lt"/>
              </a:rPr>
              <a:t>Applications are open </a:t>
            </a:r>
            <a:r>
              <a:rPr lang="en-US" sz="1600" b="1" spc="100" dirty="0">
                <a:solidFill>
                  <a:schemeClr val="bg1"/>
                </a:solidFill>
                <a:latin typeface="+mj-lt"/>
              </a:rPr>
              <a:t>until April 19, 2026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6519DB-6C0B-43CE-8383-D4B6B2FB2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60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E27A8B-723A-4322-B8E9-86A3CA430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6012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AE3668E-63F2-4FA1-AD11-2547DF60D8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13" y="6629643"/>
            <a:ext cx="2390476" cy="2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9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EN_Thales Group Template - L+">
  <a:themeElements>
    <a:clrScheme name="Thales">
      <a:dk1>
        <a:srgbClr val="181A22"/>
      </a:dk1>
      <a:lt1>
        <a:srgbClr val="FFFFFF"/>
      </a:lt1>
      <a:dk2>
        <a:srgbClr val="242A75"/>
      </a:dk2>
      <a:lt2>
        <a:srgbClr val="00BBDD"/>
      </a:lt2>
      <a:accent1>
        <a:srgbClr val="AE2573"/>
      </a:accent1>
      <a:accent2>
        <a:srgbClr val="7C7FAB"/>
      </a:accent2>
      <a:accent3>
        <a:srgbClr val="00AB8E"/>
      </a:accent3>
      <a:accent4>
        <a:srgbClr val="EE2737"/>
      </a:accent4>
      <a:accent5>
        <a:srgbClr val="FFA300"/>
      </a:accent5>
      <a:accent6>
        <a:srgbClr val="FDDA24"/>
      </a:accent6>
      <a:hlink>
        <a:srgbClr val="242A75"/>
      </a:hlink>
      <a:folHlink>
        <a:srgbClr val="242A75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2">
                <a:alpha val="0"/>
              </a:schemeClr>
            </a:gs>
            <a:gs pos="100000">
              <a:schemeClr val="tx2"/>
            </a:gs>
          </a:gsLst>
          <a:lin ang="1680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_Thales Group Template - L+" id="{4A46CF2B-D905-B24D-9617-E1FA8B4EC092}" vid="{EE038290-A121-7544-B920-BD7532F7F89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EN_Thales Group Template - L+</Template>
  <TotalTime>1558</TotalTime>
  <Words>38</Words>
  <Application>Microsoft Office PowerPoint</Application>
  <PresentationFormat>A3 (297 x 420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Century Gothic</vt:lpstr>
      <vt:lpstr>Univia Pro</vt:lpstr>
      <vt:lpstr>Wingdings 3</vt:lpstr>
      <vt:lpstr>EN_Thales Group Template - L+</vt:lpstr>
      <vt:lpstr>Présentation PowerPoint</vt:lpstr>
    </vt:vector>
  </TitlesOfParts>
  <Manager/>
  <Company>Thales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on two  or three lines</dc:title>
  <dc:subject/>
  <dc:creator>Remi // LittlePlus</dc:creator>
  <cp:keywords>Thales/Little+</cp:keywords>
  <dc:description/>
  <cp:lastModifiedBy>Paguy NSIMBA</cp:lastModifiedBy>
  <cp:revision>30</cp:revision>
  <dcterms:created xsi:type="dcterms:W3CDTF">2024-11-26T10:22:43Z</dcterms:created>
  <dcterms:modified xsi:type="dcterms:W3CDTF">2025-11-25T14:38:51Z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3970a7-9045-4e66-851b-0f6441328e62_Enabled">
    <vt:lpwstr>true</vt:lpwstr>
  </property>
  <property fmtid="{D5CDD505-2E9C-101B-9397-08002B2CF9AE}" pid="3" name="MSIP_Label_ff3970a7-9045-4e66-851b-0f6441328e62_SetDate">
    <vt:lpwstr>2025-11-25T14:38:51Z</vt:lpwstr>
  </property>
  <property fmtid="{D5CDD505-2E9C-101B-9397-08002B2CF9AE}" pid="4" name="MSIP_Label_ff3970a7-9045-4e66-851b-0f6441328e62_Method">
    <vt:lpwstr>Privileged</vt:lpwstr>
  </property>
  <property fmtid="{D5CDD505-2E9C-101B-9397-08002B2CF9AE}" pid="5" name="MSIP_Label_ff3970a7-9045-4e66-851b-0f6441328e62_Name">
    <vt:lpwstr>THALES-CORE-02</vt:lpwstr>
  </property>
  <property fmtid="{D5CDD505-2E9C-101B-9397-08002B2CF9AE}" pid="6" name="MSIP_Label_ff3970a7-9045-4e66-851b-0f6441328e62_SiteId">
    <vt:lpwstr>6e603289-5e46-4e26-ac7c-03a85420a9a5</vt:lpwstr>
  </property>
  <property fmtid="{D5CDD505-2E9C-101B-9397-08002B2CF9AE}" pid="7" name="MSIP_Label_ff3970a7-9045-4e66-851b-0f6441328e62_ActionId">
    <vt:lpwstr>191cc357-0590-42a3-bb1b-a620b8ad43d6</vt:lpwstr>
  </property>
  <property fmtid="{D5CDD505-2E9C-101B-9397-08002B2CF9AE}" pid="8" name="MSIP_Label_ff3970a7-9045-4e66-851b-0f6441328e62_ContentBits">
    <vt:lpwstr>3</vt:lpwstr>
  </property>
  <property fmtid="{D5CDD505-2E9C-101B-9397-08002B2CF9AE}" pid="9" name="Thales-Sensitivity">
    <vt:lpwstr>{TGLIMDIS}</vt:lpwstr>
  </property>
  <property fmtid="{D5CDD505-2E9C-101B-9397-08002B2CF9AE}" pid="10" name="DLPManualFileClassification">
    <vt:lpwstr>{FF3970A7-9045-4E66-851B-0F6441328E62}</vt:lpwstr>
  </property>
</Properties>
</file>